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howSpecialPlsOnTitleSld="0" saveSubsetFonts="1">
  <p:sldMasterIdLst>
    <p:sldMasterId id="2147483819" r:id="rId4"/>
    <p:sldMasterId id="2147483913" r:id="rId5"/>
    <p:sldMasterId id="2147483930" r:id="rId6"/>
    <p:sldMasterId id="2147483947" r:id="rId7"/>
    <p:sldMasterId id="2147483964" r:id="rId8"/>
    <p:sldMasterId id="2147483981" r:id="rId9"/>
  </p:sldMasterIdLst>
  <p:notesMasterIdLst>
    <p:notesMasterId r:id="rId18"/>
  </p:notesMasterIdLst>
  <p:handoutMasterIdLst>
    <p:handoutMasterId r:id="rId19"/>
  </p:handoutMasterIdLst>
  <p:sldIdLst>
    <p:sldId id="348" r:id="rId10"/>
    <p:sldId id="2610" r:id="rId11"/>
    <p:sldId id="2531" r:id="rId12"/>
    <p:sldId id="2612" r:id="rId13"/>
    <p:sldId id="2616" r:id="rId14"/>
    <p:sldId id="2525" r:id="rId15"/>
    <p:sldId id="2608" r:id="rId16"/>
    <p:sldId id="275" r:id="rId17"/>
  </p:sldIdLst>
  <p:sldSz cx="12192000" cy="6858000"/>
  <p:notesSz cx="6797675" cy="9926638"/>
  <p:defaultText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02" userDrawn="1">
          <p15:clr>
            <a:srgbClr val="A4A3A4"/>
          </p15:clr>
        </p15:guide>
        <p15:guide id="2" orient="horz" pos="572" userDrawn="1">
          <p15:clr>
            <a:srgbClr val="A4A3A4"/>
          </p15:clr>
        </p15:guide>
        <p15:guide id="5" orient="horz" pos="3776" userDrawn="1">
          <p15:clr>
            <a:srgbClr val="A4A3A4"/>
          </p15:clr>
        </p15:guide>
        <p15:guide id="6" orient="horz" pos="4201" userDrawn="1">
          <p15:clr>
            <a:srgbClr val="A4A3A4"/>
          </p15:clr>
        </p15:guide>
        <p15:guide id="7" pos="3840" userDrawn="1">
          <p15:clr>
            <a:srgbClr val="A4A3A4"/>
          </p15:clr>
        </p15:guide>
        <p15:guide id="8" pos="665" userDrawn="1">
          <p15:clr>
            <a:srgbClr val="A4A3A4"/>
          </p15:clr>
        </p15:guide>
        <p15:guide id="9" pos="6924" userDrawn="1">
          <p15:clr>
            <a:srgbClr val="A4A3A4"/>
          </p15:clr>
        </p15:guide>
        <p15:guide id="10" pos="7287" userDrawn="1">
          <p15:clr>
            <a:srgbClr val="A4A3A4"/>
          </p15:clr>
        </p15:guide>
        <p15:guide id="13" orient="horz" pos="2704" userDrawn="1">
          <p15:clr>
            <a:srgbClr val="A4A3A4"/>
          </p15:clr>
        </p15:guide>
        <p15:guide id="14" orient="horz" pos="11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3F2"/>
    <a:srgbClr val="821D80"/>
    <a:srgbClr val="E52020"/>
    <a:srgbClr val="D7225F"/>
    <a:srgbClr val="009A86"/>
    <a:srgbClr val="48AADA"/>
    <a:srgbClr val="D1B3D6"/>
    <a:srgbClr val="EDAC94"/>
    <a:srgbClr val="B4D3BF"/>
    <a:srgbClr val="E785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833EE8-84B3-4BFF-AAF2-2BD6E856A3E2}" v="58" dt="2025-09-30T13:24:58.94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19" autoAdjust="0"/>
    <p:restoredTop sz="93061" autoAdjust="0"/>
  </p:normalViewPr>
  <p:slideViewPr>
    <p:cSldViewPr showGuides="1">
      <p:cViewPr varScale="1">
        <p:scale>
          <a:sx n="105" d="100"/>
          <a:sy n="105" d="100"/>
        </p:scale>
        <p:origin x="1350" y="108"/>
      </p:cViewPr>
      <p:guideLst>
        <p:guide orient="horz" pos="3502"/>
        <p:guide orient="horz" pos="572"/>
        <p:guide orient="horz" pos="3776"/>
        <p:guide orient="horz" pos="4201"/>
        <p:guide pos="3840"/>
        <p:guide pos="665"/>
        <p:guide pos="6924"/>
        <p:guide pos="7287"/>
        <p:guide orient="horz" pos="2704"/>
        <p:guide orient="horz" pos="119"/>
      </p:guideLst>
    </p:cSldViewPr>
  </p:slideViewPr>
  <p:outlineViewPr>
    <p:cViewPr>
      <p:scale>
        <a:sx n="33" d="100"/>
        <a:sy n="33" d="100"/>
      </p:scale>
      <p:origin x="0" y="-71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7" d="100"/>
          <a:sy n="107" d="100"/>
        </p:scale>
        <p:origin x="3264" y="1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BERT Camille" userId="5714f118-48dd-4390-87c0-5cd21a9dbc51" providerId="ADAL" clId="{6F833EE8-84B3-4BFF-AAF2-2BD6E856A3E2}"/>
    <pc:docChg chg="undo custSel addSld delSld modSld sldOrd">
      <pc:chgData name="HIBERT Camille" userId="5714f118-48dd-4390-87c0-5cd21a9dbc51" providerId="ADAL" clId="{6F833EE8-84B3-4BFF-AAF2-2BD6E856A3E2}" dt="2025-09-30T13:44:21.246" v="1716" actId="113"/>
      <pc:docMkLst>
        <pc:docMk/>
      </pc:docMkLst>
      <pc:sldChg chg="modSp mod">
        <pc:chgData name="HIBERT Camille" userId="5714f118-48dd-4390-87c0-5cd21a9dbc51" providerId="ADAL" clId="{6F833EE8-84B3-4BFF-AAF2-2BD6E856A3E2}" dt="2025-08-05T12:18:48.957" v="848" actId="1076"/>
        <pc:sldMkLst>
          <pc:docMk/>
          <pc:sldMk cId="3598441347" sldId="2525"/>
        </pc:sldMkLst>
        <pc:spChg chg="mod">
          <ac:chgData name="HIBERT Camille" userId="5714f118-48dd-4390-87c0-5cd21a9dbc51" providerId="ADAL" clId="{6F833EE8-84B3-4BFF-AAF2-2BD6E856A3E2}" dt="2025-08-05T12:18:48.957" v="848" actId="1076"/>
          <ac:spMkLst>
            <pc:docMk/>
            <pc:sldMk cId="3598441347" sldId="2525"/>
            <ac:spMk id="56" creationId="{83845CF4-E160-B94D-5C8A-D81155A6932A}"/>
          </ac:spMkLst>
        </pc:spChg>
      </pc:sldChg>
      <pc:sldChg chg="addSp delSp modSp mod modClrScheme chgLayout">
        <pc:chgData name="HIBERT Camille" userId="5714f118-48dd-4390-87c0-5cd21a9dbc51" providerId="ADAL" clId="{6F833EE8-84B3-4BFF-AAF2-2BD6E856A3E2}" dt="2025-09-30T06:16:16.595" v="890"/>
        <pc:sldMkLst>
          <pc:docMk/>
          <pc:sldMk cId="2327389710" sldId="2531"/>
        </pc:sldMkLst>
        <pc:spChg chg="mod ord">
          <ac:chgData name="HIBERT Camille" userId="5714f118-48dd-4390-87c0-5cd21a9dbc51" providerId="ADAL" clId="{6F833EE8-84B3-4BFF-AAF2-2BD6E856A3E2}" dt="2025-07-29T08:23:00.328" v="643" actId="26606"/>
          <ac:spMkLst>
            <pc:docMk/>
            <pc:sldMk cId="2327389710" sldId="2531"/>
            <ac:spMk id="2" creationId="{1D894849-4211-2618-08A1-6B6B6E7CE9EE}"/>
          </ac:spMkLst>
        </pc:spChg>
        <pc:spChg chg="add mod">
          <ac:chgData name="HIBERT Camille" userId="5714f118-48dd-4390-87c0-5cd21a9dbc51" providerId="ADAL" clId="{6F833EE8-84B3-4BFF-AAF2-2BD6E856A3E2}" dt="2025-09-30T06:15:40.100" v="885" actId="1076"/>
          <ac:spMkLst>
            <pc:docMk/>
            <pc:sldMk cId="2327389710" sldId="2531"/>
            <ac:spMk id="3" creationId="{8DEB28DD-77C2-3E71-B00E-203A1D7C61CB}"/>
          </ac:spMkLst>
        </pc:spChg>
        <pc:spChg chg="add del mod">
          <ac:chgData name="HIBERT Camille" userId="5714f118-48dd-4390-87c0-5cd21a9dbc51" providerId="ADAL" clId="{6F833EE8-84B3-4BFF-AAF2-2BD6E856A3E2}" dt="2025-07-29T08:18:59.124" v="472" actId="478"/>
          <ac:spMkLst>
            <pc:docMk/>
            <pc:sldMk cId="2327389710" sldId="2531"/>
            <ac:spMk id="4" creationId="{94825287-1509-80BC-1FFD-39A778A982F9}"/>
          </ac:spMkLst>
        </pc:spChg>
        <pc:spChg chg="add mod">
          <ac:chgData name="HIBERT Camille" userId="5714f118-48dd-4390-87c0-5cd21a9dbc51" providerId="ADAL" clId="{6F833EE8-84B3-4BFF-AAF2-2BD6E856A3E2}" dt="2025-09-30T06:16:07.104" v="889" actId="1076"/>
          <ac:spMkLst>
            <pc:docMk/>
            <pc:sldMk cId="2327389710" sldId="2531"/>
            <ac:spMk id="4" creationId="{C498CE25-06AE-154F-8556-4B8CF850D661}"/>
          </ac:spMkLst>
        </pc:spChg>
        <pc:spChg chg="add mod">
          <ac:chgData name="HIBERT Camille" userId="5714f118-48dd-4390-87c0-5cd21a9dbc51" providerId="ADAL" clId="{6F833EE8-84B3-4BFF-AAF2-2BD6E856A3E2}" dt="2025-09-30T06:16:16.595" v="890"/>
          <ac:spMkLst>
            <pc:docMk/>
            <pc:sldMk cId="2327389710" sldId="2531"/>
            <ac:spMk id="5" creationId="{C7CBBEAE-315F-4ADC-A67C-2F33EC94FAD2}"/>
          </ac:spMkLst>
        </pc:spChg>
        <pc:spChg chg="add del mod">
          <ac:chgData name="HIBERT Camille" userId="5714f118-48dd-4390-87c0-5cd21a9dbc51" providerId="ADAL" clId="{6F833EE8-84B3-4BFF-AAF2-2BD6E856A3E2}" dt="2025-07-29T08:18:51.768" v="469" actId="478"/>
          <ac:spMkLst>
            <pc:docMk/>
            <pc:sldMk cId="2327389710" sldId="2531"/>
            <ac:spMk id="5" creationId="{F963855D-9B6E-A140-AC48-8D1BD1481B8A}"/>
          </ac:spMkLst>
        </pc:spChg>
        <pc:spChg chg="add del mod">
          <ac:chgData name="HIBERT Camille" userId="5714f118-48dd-4390-87c0-5cd21a9dbc51" providerId="ADAL" clId="{6F833EE8-84B3-4BFF-AAF2-2BD6E856A3E2}" dt="2025-07-29T08:15:10.721" v="201" actId="478"/>
          <ac:spMkLst>
            <pc:docMk/>
            <pc:sldMk cId="2327389710" sldId="2531"/>
            <ac:spMk id="6" creationId="{7E3467D5-E4BE-8FD5-D32B-075534E99142}"/>
          </ac:spMkLst>
        </pc:spChg>
        <pc:spChg chg="add del mod">
          <ac:chgData name="HIBERT Camille" userId="5714f118-48dd-4390-87c0-5cd21a9dbc51" providerId="ADAL" clId="{6F833EE8-84B3-4BFF-AAF2-2BD6E856A3E2}" dt="2025-07-29T08:15:12.233" v="202" actId="478"/>
          <ac:spMkLst>
            <pc:docMk/>
            <pc:sldMk cId="2327389710" sldId="2531"/>
            <ac:spMk id="7" creationId="{851F0970-55F9-F65C-AD70-EAE6E83D3AEA}"/>
          </ac:spMkLst>
        </pc:spChg>
        <pc:spChg chg="mod">
          <ac:chgData name="HIBERT Camille" userId="5714f118-48dd-4390-87c0-5cd21a9dbc51" providerId="ADAL" clId="{6F833EE8-84B3-4BFF-AAF2-2BD6E856A3E2}" dt="2025-09-30T06:15:13.195" v="881"/>
          <ac:spMkLst>
            <pc:docMk/>
            <pc:sldMk cId="2327389710" sldId="2531"/>
            <ac:spMk id="8" creationId="{A0DB3E72-3B4B-1F4E-A5FC-D057873D9E9F}"/>
          </ac:spMkLst>
        </pc:spChg>
        <pc:spChg chg="add del mod">
          <ac:chgData name="HIBERT Camille" userId="5714f118-48dd-4390-87c0-5cd21a9dbc51" providerId="ADAL" clId="{6F833EE8-84B3-4BFF-AAF2-2BD6E856A3E2}" dt="2025-07-29T08:14:58.066" v="191" actId="767"/>
          <ac:spMkLst>
            <pc:docMk/>
            <pc:sldMk cId="2327389710" sldId="2531"/>
            <ac:spMk id="9" creationId="{4FDEA0BE-06B3-E08C-B75F-D5A44AC942E3}"/>
          </ac:spMkLst>
        </pc:spChg>
        <pc:spChg chg="add del mod ord">
          <ac:chgData name="HIBERT Camille" userId="5714f118-48dd-4390-87c0-5cd21a9dbc51" providerId="ADAL" clId="{6F833EE8-84B3-4BFF-AAF2-2BD6E856A3E2}" dt="2025-07-29T08:30:03.001" v="735" actId="478"/>
          <ac:spMkLst>
            <pc:docMk/>
            <pc:sldMk cId="2327389710" sldId="2531"/>
            <ac:spMk id="10" creationId="{C26E3795-60F3-9140-4A78-BD5F877B839E}"/>
          </ac:spMkLst>
        </pc:spChg>
        <pc:spChg chg="add del mod ord">
          <ac:chgData name="HIBERT Camille" userId="5714f118-48dd-4390-87c0-5cd21a9dbc51" providerId="ADAL" clId="{6F833EE8-84B3-4BFF-AAF2-2BD6E856A3E2}" dt="2025-09-30T06:15:19.568" v="883" actId="478"/>
          <ac:spMkLst>
            <pc:docMk/>
            <pc:sldMk cId="2327389710" sldId="2531"/>
            <ac:spMk id="11" creationId="{8CC061AB-88F4-BC5D-ABFE-3444EEFC9A38}"/>
          </ac:spMkLst>
        </pc:spChg>
        <pc:spChg chg="add del mod">
          <ac:chgData name="HIBERT Camille" userId="5714f118-48dd-4390-87c0-5cd21a9dbc51" providerId="ADAL" clId="{6F833EE8-84B3-4BFF-AAF2-2BD6E856A3E2}" dt="2025-07-29T08:18:36.300" v="467" actId="478"/>
          <ac:spMkLst>
            <pc:docMk/>
            <pc:sldMk cId="2327389710" sldId="2531"/>
            <ac:spMk id="13" creationId="{F5F8032D-59DE-19CE-7260-ED9FBE3EC546}"/>
          </ac:spMkLst>
        </pc:spChg>
        <pc:spChg chg="add del mod">
          <ac:chgData name="HIBERT Camille" userId="5714f118-48dd-4390-87c0-5cd21a9dbc51" providerId="ADAL" clId="{6F833EE8-84B3-4BFF-AAF2-2BD6E856A3E2}" dt="2025-07-29T08:18:53.685" v="470" actId="478"/>
          <ac:spMkLst>
            <pc:docMk/>
            <pc:sldMk cId="2327389710" sldId="2531"/>
            <ac:spMk id="15" creationId="{756EA5A5-1F24-D121-0BD5-9E4FFCE14EC6}"/>
          </ac:spMkLst>
        </pc:spChg>
        <pc:spChg chg="add del mod">
          <ac:chgData name="HIBERT Camille" userId="5714f118-48dd-4390-87c0-5cd21a9dbc51" providerId="ADAL" clId="{6F833EE8-84B3-4BFF-AAF2-2BD6E856A3E2}" dt="2025-07-29T08:22:06.617" v="626" actId="26606"/>
          <ac:spMkLst>
            <pc:docMk/>
            <pc:sldMk cId="2327389710" sldId="2531"/>
            <ac:spMk id="16" creationId="{3AE76CFE-2BA6-24C7-5BE3-6CA6C63FF9DF}"/>
          </ac:spMkLst>
        </pc:spChg>
        <pc:spChg chg="add del mod">
          <ac:chgData name="HIBERT Camille" userId="5714f118-48dd-4390-87c0-5cd21a9dbc51" providerId="ADAL" clId="{6F833EE8-84B3-4BFF-AAF2-2BD6E856A3E2}" dt="2025-07-29T08:22:21.127" v="632" actId="26606"/>
          <ac:spMkLst>
            <pc:docMk/>
            <pc:sldMk cId="2327389710" sldId="2531"/>
            <ac:spMk id="18" creationId="{A2A3A975-00F2-F18B-05D6-8CECECA54C8D}"/>
          </ac:spMkLst>
        </pc:spChg>
        <pc:spChg chg="add del">
          <ac:chgData name="HIBERT Camille" userId="5714f118-48dd-4390-87c0-5cd21a9dbc51" providerId="ADAL" clId="{6F833EE8-84B3-4BFF-AAF2-2BD6E856A3E2}" dt="2025-07-29T08:23:13.801" v="647" actId="478"/>
          <ac:spMkLst>
            <pc:docMk/>
            <pc:sldMk cId="2327389710" sldId="2531"/>
            <ac:spMk id="19" creationId="{7DCF43AD-BD97-364C-0CE4-A9933E46ECE3}"/>
          </ac:spMkLst>
        </pc:spChg>
        <pc:spChg chg="add del mod">
          <ac:chgData name="HIBERT Camille" userId="5714f118-48dd-4390-87c0-5cd21a9dbc51" providerId="ADAL" clId="{6F833EE8-84B3-4BFF-AAF2-2BD6E856A3E2}" dt="2025-07-29T08:22:37.628" v="636" actId="26606"/>
          <ac:spMkLst>
            <pc:docMk/>
            <pc:sldMk cId="2327389710" sldId="2531"/>
            <ac:spMk id="20" creationId="{056921AA-42DA-67D3-2573-481ABAF43F38}"/>
          </ac:spMkLst>
        </pc:spChg>
        <pc:spChg chg="add del mod">
          <ac:chgData name="HIBERT Camille" userId="5714f118-48dd-4390-87c0-5cd21a9dbc51" providerId="ADAL" clId="{6F833EE8-84B3-4BFF-AAF2-2BD6E856A3E2}" dt="2025-07-29T08:22:37.628" v="636" actId="26606"/>
          <ac:spMkLst>
            <pc:docMk/>
            <pc:sldMk cId="2327389710" sldId="2531"/>
            <ac:spMk id="21" creationId="{614E6A49-6EF8-74A1-F622-E5126FA77EBC}"/>
          </ac:spMkLst>
        </pc:spChg>
        <pc:spChg chg="add del mod">
          <ac:chgData name="HIBERT Camille" userId="5714f118-48dd-4390-87c0-5cd21a9dbc51" providerId="ADAL" clId="{6F833EE8-84B3-4BFF-AAF2-2BD6E856A3E2}" dt="2025-07-29T08:22:37.628" v="636" actId="26606"/>
          <ac:spMkLst>
            <pc:docMk/>
            <pc:sldMk cId="2327389710" sldId="2531"/>
            <ac:spMk id="22" creationId="{C8A1B95E-EDBD-FF27-C94A-6DF368A2B99D}"/>
          </ac:spMkLst>
        </pc:spChg>
        <pc:spChg chg="add del mod">
          <ac:chgData name="HIBERT Camille" userId="5714f118-48dd-4390-87c0-5cd21a9dbc51" providerId="ADAL" clId="{6F833EE8-84B3-4BFF-AAF2-2BD6E856A3E2}" dt="2025-07-29T08:41:53.579" v="744" actId="478"/>
          <ac:spMkLst>
            <pc:docMk/>
            <pc:sldMk cId="2327389710" sldId="2531"/>
            <ac:spMk id="23" creationId="{B61A75DA-FC5F-C812-CA60-2A7C2523C199}"/>
          </ac:spMkLst>
        </pc:spChg>
        <pc:spChg chg="add del mod">
          <ac:chgData name="HIBERT Camille" userId="5714f118-48dd-4390-87c0-5cd21a9dbc51" providerId="ADAL" clId="{6F833EE8-84B3-4BFF-AAF2-2BD6E856A3E2}" dt="2025-07-29T08:22:41.193" v="638" actId="26606"/>
          <ac:spMkLst>
            <pc:docMk/>
            <pc:sldMk cId="2327389710" sldId="2531"/>
            <ac:spMk id="24" creationId="{B61A75DA-FC5F-C812-CA60-2A7C2523C199}"/>
          </ac:spMkLst>
        </pc:spChg>
        <pc:spChg chg="add del mod">
          <ac:chgData name="HIBERT Camille" userId="5714f118-48dd-4390-87c0-5cd21a9dbc51" providerId="ADAL" clId="{6F833EE8-84B3-4BFF-AAF2-2BD6E856A3E2}" dt="2025-09-30T06:15:16.896" v="882" actId="478"/>
          <ac:spMkLst>
            <pc:docMk/>
            <pc:sldMk cId="2327389710" sldId="2531"/>
            <ac:spMk id="25" creationId="{7B43F468-07C1-C922-F99A-C0759B358BE3}"/>
          </ac:spMkLst>
        </pc:spChg>
        <pc:spChg chg="add del mod">
          <ac:chgData name="HIBERT Camille" userId="5714f118-48dd-4390-87c0-5cd21a9dbc51" providerId="ADAL" clId="{6F833EE8-84B3-4BFF-AAF2-2BD6E856A3E2}" dt="2025-07-29T08:22:44.177" v="640" actId="26606"/>
          <ac:spMkLst>
            <pc:docMk/>
            <pc:sldMk cId="2327389710" sldId="2531"/>
            <ac:spMk id="26" creationId="{06C0C465-EC29-176D-B6FF-8D642FF268D6}"/>
          </ac:spMkLst>
        </pc:spChg>
        <pc:spChg chg="add del mod">
          <ac:chgData name="HIBERT Camille" userId="5714f118-48dd-4390-87c0-5cd21a9dbc51" providerId="ADAL" clId="{6F833EE8-84B3-4BFF-AAF2-2BD6E856A3E2}" dt="2025-07-29T08:22:50.663" v="642" actId="26606"/>
          <ac:spMkLst>
            <pc:docMk/>
            <pc:sldMk cId="2327389710" sldId="2531"/>
            <ac:spMk id="28" creationId="{B61A75DA-FC5F-C812-CA60-2A7C2523C199}"/>
          </ac:spMkLst>
        </pc:spChg>
        <pc:picChg chg="add del mod">
          <ac:chgData name="HIBERT Camille" userId="5714f118-48dd-4390-87c0-5cd21a9dbc51" providerId="ADAL" clId="{6F833EE8-84B3-4BFF-AAF2-2BD6E856A3E2}" dt="2025-07-29T08:11:48.469" v="75" actId="478"/>
          <ac:picMkLst>
            <pc:docMk/>
            <pc:sldMk cId="2327389710" sldId="2531"/>
            <ac:picMk id="3" creationId="{1C182A17-9D6E-A33B-F763-1271756FF88E}"/>
          </ac:picMkLst>
        </pc:picChg>
      </pc:sldChg>
      <pc:sldChg chg="modSp">
        <pc:chgData name="HIBERT Camille" userId="5714f118-48dd-4390-87c0-5cd21a9dbc51" providerId="ADAL" clId="{6F833EE8-84B3-4BFF-AAF2-2BD6E856A3E2}" dt="2025-08-05T12:42:32.164" v="877" actId="20577"/>
        <pc:sldMkLst>
          <pc:docMk/>
          <pc:sldMk cId="551295635" sldId="2608"/>
        </pc:sldMkLst>
        <pc:graphicFrameChg chg="mod">
          <ac:chgData name="HIBERT Camille" userId="5714f118-48dd-4390-87c0-5cd21a9dbc51" providerId="ADAL" clId="{6F833EE8-84B3-4BFF-AAF2-2BD6E856A3E2}" dt="2025-08-05T12:42:32.164" v="877" actId="20577"/>
          <ac:graphicFrameMkLst>
            <pc:docMk/>
            <pc:sldMk cId="551295635" sldId="2608"/>
            <ac:graphicFrameMk id="10" creationId="{B0D3EAD7-91D9-EE05-022C-DA6BCA226168}"/>
          </ac:graphicFrameMkLst>
        </pc:graphicFrameChg>
      </pc:sldChg>
      <pc:sldChg chg="delSp new del mod">
        <pc:chgData name="HIBERT Camille" userId="5714f118-48dd-4390-87c0-5cd21a9dbc51" providerId="ADAL" clId="{6F833EE8-84B3-4BFF-AAF2-2BD6E856A3E2}" dt="2025-09-30T06:23:52.528" v="897" actId="2696"/>
        <pc:sldMkLst>
          <pc:docMk/>
          <pc:sldMk cId="2590218964" sldId="2609"/>
        </pc:sldMkLst>
        <pc:spChg chg="del">
          <ac:chgData name="HIBERT Camille" userId="5714f118-48dd-4390-87c0-5cd21a9dbc51" providerId="ADAL" clId="{6F833EE8-84B3-4BFF-AAF2-2BD6E856A3E2}" dt="2025-09-30T06:23:33.289" v="892" actId="478"/>
          <ac:spMkLst>
            <pc:docMk/>
            <pc:sldMk cId="2590218964" sldId="2609"/>
            <ac:spMk id="2" creationId="{D0FBE7F7-0794-5E6B-F902-87FB2AFDC2D9}"/>
          </ac:spMkLst>
        </pc:spChg>
        <pc:spChg chg="del">
          <ac:chgData name="HIBERT Camille" userId="5714f118-48dd-4390-87c0-5cd21a9dbc51" providerId="ADAL" clId="{6F833EE8-84B3-4BFF-AAF2-2BD6E856A3E2}" dt="2025-09-30T06:23:38.056" v="894" actId="478"/>
          <ac:spMkLst>
            <pc:docMk/>
            <pc:sldMk cId="2590218964" sldId="2609"/>
            <ac:spMk id="3" creationId="{AA617E1F-FB56-5DFF-2BF3-851E50F2D9BC}"/>
          </ac:spMkLst>
        </pc:spChg>
        <pc:spChg chg="del">
          <ac:chgData name="HIBERT Camille" userId="5714f118-48dd-4390-87c0-5cd21a9dbc51" providerId="ADAL" clId="{6F833EE8-84B3-4BFF-AAF2-2BD6E856A3E2}" dt="2025-09-30T06:23:35.644" v="893" actId="478"/>
          <ac:spMkLst>
            <pc:docMk/>
            <pc:sldMk cId="2590218964" sldId="2609"/>
            <ac:spMk id="4" creationId="{B720641D-1661-B93A-D1F7-1A755BA49CCE}"/>
          </ac:spMkLst>
        </pc:spChg>
        <pc:spChg chg="del">
          <ac:chgData name="HIBERT Camille" userId="5714f118-48dd-4390-87c0-5cd21a9dbc51" providerId="ADAL" clId="{6F833EE8-84B3-4BFF-AAF2-2BD6E856A3E2}" dt="2025-09-30T06:23:40.672" v="895" actId="478"/>
          <ac:spMkLst>
            <pc:docMk/>
            <pc:sldMk cId="2590218964" sldId="2609"/>
            <ac:spMk id="5" creationId="{A0D7FC80-BB01-194A-E645-CAC57ECCB20A}"/>
          </ac:spMkLst>
        </pc:spChg>
      </pc:sldChg>
      <pc:sldChg chg="addSp delSp modSp add mod ord">
        <pc:chgData name="HIBERT Camille" userId="5714f118-48dd-4390-87c0-5cd21a9dbc51" providerId="ADAL" clId="{6F833EE8-84B3-4BFF-AAF2-2BD6E856A3E2}" dt="2025-09-30T13:24:58.948" v="1691" actId="478"/>
        <pc:sldMkLst>
          <pc:docMk/>
          <pc:sldMk cId="440769226" sldId="2610"/>
        </pc:sldMkLst>
        <pc:spChg chg="add del mod">
          <ac:chgData name="HIBERT Camille" userId="5714f118-48dd-4390-87c0-5cd21a9dbc51" providerId="ADAL" clId="{6F833EE8-84B3-4BFF-AAF2-2BD6E856A3E2}" dt="2025-09-30T13:24:58.948" v="1691" actId="478"/>
          <ac:spMkLst>
            <pc:docMk/>
            <pc:sldMk cId="440769226" sldId="2610"/>
            <ac:spMk id="3" creationId="{B26EB3F9-D8F2-5ECE-CB6C-0830CB0AF931}"/>
          </ac:spMkLst>
        </pc:spChg>
        <pc:spChg chg="mod">
          <ac:chgData name="HIBERT Camille" userId="5714f118-48dd-4390-87c0-5cd21a9dbc51" providerId="ADAL" clId="{6F833EE8-84B3-4BFF-AAF2-2BD6E856A3E2}" dt="2025-09-30T06:27:38.195" v="955" actId="207"/>
          <ac:spMkLst>
            <pc:docMk/>
            <pc:sldMk cId="440769226" sldId="2610"/>
            <ac:spMk id="6" creationId="{DEC83190-1156-51DE-41D5-27FC41851211}"/>
          </ac:spMkLst>
        </pc:spChg>
        <pc:picChg chg="add mod">
          <ac:chgData name="HIBERT Camille" userId="5714f118-48dd-4390-87c0-5cd21a9dbc51" providerId="ADAL" clId="{6F833EE8-84B3-4BFF-AAF2-2BD6E856A3E2}" dt="2025-09-30T06:27:04.151" v="951" actId="1076"/>
          <ac:picMkLst>
            <pc:docMk/>
            <pc:sldMk cId="440769226" sldId="2610"/>
            <ac:picMk id="4" creationId="{25AEB161-93D6-8F5A-4FA6-778E139EF5F4}"/>
          </ac:picMkLst>
        </pc:picChg>
        <pc:picChg chg="del">
          <ac:chgData name="HIBERT Camille" userId="5714f118-48dd-4390-87c0-5cd21a9dbc51" providerId="ADAL" clId="{6F833EE8-84B3-4BFF-AAF2-2BD6E856A3E2}" dt="2025-09-30T06:26:35.989" v="944" actId="478"/>
          <ac:picMkLst>
            <pc:docMk/>
            <pc:sldMk cId="440769226" sldId="2610"/>
            <ac:picMk id="10" creationId="{34AFAC11-0074-6625-C4B5-32D9AE43FA33}"/>
          </ac:picMkLst>
        </pc:picChg>
      </pc:sldChg>
      <pc:sldChg chg="addSp delSp modSp mod">
        <pc:chgData name="HIBERT Camille" userId="5714f118-48dd-4390-87c0-5cd21a9dbc51" providerId="ADAL" clId="{6F833EE8-84B3-4BFF-AAF2-2BD6E856A3E2}" dt="2025-09-30T13:44:01.107" v="1715" actId="20577"/>
        <pc:sldMkLst>
          <pc:docMk/>
          <pc:sldMk cId="1209692898" sldId="2612"/>
        </pc:sldMkLst>
        <pc:spChg chg="mod">
          <ac:chgData name="HIBERT Camille" userId="5714f118-48dd-4390-87c0-5cd21a9dbc51" providerId="ADAL" clId="{6F833EE8-84B3-4BFF-AAF2-2BD6E856A3E2}" dt="2025-09-30T13:28:56.234" v="1708" actId="115"/>
          <ac:spMkLst>
            <pc:docMk/>
            <pc:sldMk cId="1209692898" sldId="2612"/>
            <ac:spMk id="8" creationId="{A0DB3E72-3B4B-1F4E-A5FC-D057873D9E9F}"/>
          </ac:spMkLst>
        </pc:spChg>
        <pc:spChg chg="add mod">
          <ac:chgData name="HIBERT Camille" userId="5714f118-48dd-4390-87c0-5cd21a9dbc51" providerId="ADAL" clId="{6F833EE8-84B3-4BFF-AAF2-2BD6E856A3E2}" dt="2025-09-30T13:44:01.107" v="1715" actId="20577"/>
          <ac:spMkLst>
            <pc:docMk/>
            <pc:sldMk cId="1209692898" sldId="2612"/>
            <ac:spMk id="11" creationId="{85434E0C-6632-87F2-BAA7-44D83264A1B1}"/>
          </ac:spMkLst>
        </pc:spChg>
        <pc:spChg chg="mod">
          <ac:chgData name="HIBERT Camille" userId="5714f118-48dd-4390-87c0-5cd21a9dbc51" providerId="ADAL" clId="{6F833EE8-84B3-4BFF-AAF2-2BD6E856A3E2}" dt="2025-09-30T13:26:11.707" v="1693" actId="1076"/>
          <ac:spMkLst>
            <pc:docMk/>
            <pc:sldMk cId="1209692898" sldId="2612"/>
            <ac:spMk id="12" creationId="{B8547EB1-12CA-7EB6-0566-E12FF03E45AC}"/>
          </ac:spMkLst>
        </pc:spChg>
        <pc:spChg chg="add mod">
          <ac:chgData name="HIBERT Camille" userId="5714f118-48dd-4390-87c0-5cd21a9dbc51" providerId="ADAL" clId="{6F833EE8-84B3-4BFF-AAF2-2BD6E856A3E2}" dt="2025-09-30T13:28:20.515" v="1707" actId="1076"/>
          <ac:spMkLst>
            <pc:docMk/>
            <pc:sldMk cId="1209692898" sldId="2612"/>
            <ac:spMk id="15" creationId="{9672EEC2-0D45-4581-3A1F-E1DA5F93570A}"/>
          </ac:spMkLst>
        </pc:spChg>
        <pc:picChg chg="del">
          <ac:chgData name="HIBERT Camille" userId="5714f118-48dd-4390-87c0-5cd21a9dbc51" providerId="ADAL" clId="{6F833EE8-84B3-4BFF-AAF2-2BD6E856A3E2}" dt="2025-09-30T06:29:23.877" v="958" actId="478"/>
          <ac:picMkLst>
            <pc:docMk/>
            <pc:sldMk cId="1209692898" sldId="2612"/>
            <ac:picMk id="3" creationId="{AE1C28AF-2FAF-04AA-8EB8-711DCB93AA8D}"/>
          </ac:picMkLst>
        </pc:picChg>
        <pc:picChg chg="add del mod">
          <ac:chgData name="HIBERT Camille" userId="5714f118-48dd-4390-87c0-5cd21a9dbc51" providerId="ADAL" clId="{6F833EE8-84B3-4BFF-AAF2-2BD6E856A3E2}" dt="2025-09-30T06:31:51.856" v="980" actId="478"/>
          <ac:picMkLst>
            <pc:docMk/>
            <pc:sldMk cId="1209692898" sldId="2612"/>
            <ac:picMk id="4" creationId="{2BCD419E-79A7-71B9-79AA-D9805A73DC29}"/>
          </ac:picMkLst>
        </pc:picChg>
        <pc:picChg chg="del">
          <ac:chgData name="HIBERT Camille" userId="5714f118-48dd-4390-87c0-5cd21a9dbc51" providerId="ADAL" clId="{6F833EE8-84B3-4BFF-AAF2-2BD6E856A3E2}" dt="2025-09-30T06:29:26.814" v="960" actId="478"/>
          <ac:picMkLst>
            <pc:docMk/>
            <pc:sldMk cId="1209692898" sldId="2612"/>
            <ac:picMk id="5" creationId="{79303A24-077D-81D7-F993-5F2A80ADCF6D}"/>
          </ac:picMkLst>
        </pc:picChg>
        <pc:picChg chg="del">
          <ac:chgData name="HIBERT Camille" userId="5714f118-48dd-4390-87c0-5cd21a9dbc51" providerId="ADAL" clId="{6F833EE8-84B3-4BFF-AAF2-2BD6E856A3E2}" dt="2025-09-30T06:29:25.079" v="959" actId="478"/>
          <ac:picMkLst>
            <pc:docMk/>
            <pc:sldMk cId="1209692898" sldId="2612"/>
            <ac:picMk id="6" creationId="{75F5C6FA-53C5-817C-9976-E2332D00DE1F}"/>
          </ac:picMkLst>
        </pc:picChg>
        <pc:picChg chg="add del mod">
          <ac:chgData name="HIBERT Camille" userId="5714f118-48dd-4390-87c0-5cd21a9dbc51" providerId="ADAL" clId="{6F833EE8-84B3-4BFF-AAF2-2BD6E856A3E2}" dt="2025-09-30T06:31:50.304" v="979" actId="478"/>
          <ac:picMkLst>
            <pc:docMk/>
            <pc:sldMk cId="1209692898" sldId="2612"/>
            <ac:picMk id="7" creationId="{C64F29FA-010A-CBAB-4BE5-0438DC1BDBBE}"/>
          </ac:picMkLst>
        </pc:picChg>
        <pc:picChg chg="del">
          <ac:chgData name="HIBERT Camille" userId="5714f118-48dd-4390-87c0-5cd21a9dbc51" providerId="ADAL" clId="{6F833EE8-84B3-4BFF-AAF2-2BD6E856A3E2}" dt="2025-09-30T06:29:28.151" v="961" actId="478"/>
          <ac:picMkLst>
            <pc:docMk/>
            <pc:sldMk cId="1209692898" sldId="2612"/>
            <ac:picMk id="9" creationId="{2E74378B-F989-6B1B-85B8-8621AD12B191}"/>
          </ac:picMkLst>
        </pc:picChg>
        <pc:picChg chg="add del mod">
          <ac:chgData name="HIBERT Camille" userId="5714f118-48dd-4390-87c0-5cd21a9dbc51" providerId="ADAL" clId="{6F833EE8-84B3-4BFF-AAF2-2BD6E856A3E2}" dt="2025-09-30T06:31:49.116" v="978" actId="478"/>
          <ac:picMkLst>
            <pc:docMk/>
            <pc:sldMk cId="1209692898" sldId="2612"/>
            <ac:picMk id="10" creationId="{6E952E14-BC58-107D-0DD5-14D71AD8C7D7}"/>
          </ac:picMkLst>
        </pc:picChg>
        <pc:picChg chg="add mod">
          <ac:chgData name="HIBERT Camille" userId="5714f118-48dd-4390-87c0-5cd21a9dbc51" providerId="ADAL" clId="{6F833EE8-84B3-4BFF-AAF2-2BD6E856A3E2}" dt="2025-09-30T13:28:16.166" v="1706" actId="1076"/>
          <ac:picMkLst>
            <pc:docMk/>
            <pc:sldMk cId="1209692898" sldId="2612"/>
            <ac:picMk id="14" creationId="{4A7C7653-9536-23D7-C8A1-07B62B13B59F}"/>
          </ac:picMkLst>
        </pc:picChg>
      </pc:sldChg>
      <pc:sldChg chg="addSp delSp modSp mod">
        <pc:chgData name="HIBERT Camille" userId="5714f118-48dd-4390-87c0-5cd21a9dbc51" providerId="ADAL" clId="{6F833EE8-84B3-4BFF-AAF2-2BD6E856A3E2}" dt="2025-09-30T13:44:21.246" v="1716" actId="113"/>
        <pc:sldMkLst>
          <pc:docMk/>
          <pc:sldMk cId="1094794075" sldId="2616"/>
        </pc:sldMkLst>
        <pc:spChg chg="add mod">
          <ac:chgData name="HIBERT Camille" userId="5714f118-48dd-4390-87c0-5cd21a9dbc51" providerId="ADAL" clId="{6F833EE8-84B3-4BFF-AAF2-2BD6E856A3E2}" dt="2025-09-30T13:44:21.246" v="1716" actId="113"/>
          <ac:spMkLst>
            <pc:docMk/>
            <pc:sldMk cId="1094794075" sldId="2616"/>
            <ac:spMk id="6" creationId="{C7A4DF5A-6A15-6D45-3233-035DBEB8422D}"/>
          </ac:spMkLst>
        </pc:spChg>
        <pc:spChg chg="mod">
          <ac:chgData name="HIBERT Camille" userId="5714f118-48dd-4390-87c0-5cd21a9dbc51" providerId="ADAL" clId="{6F833EE8-84B3-4BFF-AAF2-2BD6E856A3E2}" dt="2025-09-30T13:35:50.398" v="1710" actId="14100"/>
          <ac:spMkLst>
            <pc:docMk/>
            <pc:sldMk cId="1094794075" sldId="2616"/>
            <ac:spMk id="7" creationId="{7B796A34-7BAE-5FEE-A585-692E735064BC}"/>
          </ac:spMkLst>
        </pc:spChg>
        <pc:spChg chg="mod">
          <ac:chgData name="HIBERT Camille" userId="5714f118-48dd-4390-87c0-5cd21a9dbc51" providerId="ADAL" clId="{6F833EE8-84B3-4BFF-AAF2-2BD6E856A3E2}" dt="2025-09-30T13:29:01.619" v="1709" actId="115"/>
          <ac:spMkLst>
            <pc:docMk/>
            <pc:sldMk cId="1094794075" sldId="2616"/>
            <ac:spMk id="8" creationId="{A0DB3E72-3B4B-1F4E-A5FC-D057873D9E9F}"/>
          </ac:spMkLst>
        </pc:spChg>
        <pc:picChg chg="del">
          <ac:chgData name="HIBERT Camille" userId="5714f118-48dd-4390-87c0-5cd21a9dbc51" providerId="ADAL" clId="{6F833EE8-84B3-4BFF-AAF2-2BD6E856A3E2}" dt="2025-09-30T06:49:36.761" v="1349" actId="478"/>
          <ac:picMkLst>
            <pc:docMk/>
            <pc:sldMk cId="1094794075" sldId="2616"/>
            <ac:picMk id="3" creationId="{1BC7DE31-7B15-3350-37F1-4B6993C723FE}"/>
          </ac:picMkLst>
        </pc:picChg>
        <pc:picChg chg="del">
          <ac:chgData name="HIBERT Camille" userId="5714f118-48dd-4390-87c0-5cd21a9dbc51" providerId="ADAL" clId="{6F833EE8-84B3-4BFF-AAF2-2BD6E856A3E2}" dt="2025-09-30T06:49:38.256" v="1350" actId="478"/>
          <ac:picMkLst>
            <pc:docMk/>
            <pc:sldMk cId="1094794075" sldId="2616"/>
            <ac:picMk id="4" creationId="{AA3E1146-A997-AEA6-F420-CE76F2762957}"/>
          </ac:picMkLst>
        </pc:picChg>
        <pc:picChg chg="add mod">
          <ac:chgData name="HIBERT Camille" userId="5714f118-48dd-4390-87c0-5cd21a9dbc51" providerId="ADAL" clId="{6F833EE8-84B3-4BFF-AAF2-2BD6E856A3E2}" dt="2025-09-30T13:27:42.151" v="1704" actId="1036"/>
          <ac:picMkLst>
            <pc:docMk/>
            <pc:sldMk cId="1094794075" sldId="2616"/>
            <ac:picMk id="5" creationId="{BEFA6C26-86DA-EEFB-221B-5AAA82343142}"/>
          </ac:picMkLst>
        </pc:picChg>
      </pc:sldChg>
    </pc:docChg>
  </pc:docChgLst>
  <pc:docChgLst>
    <pc:chgData name="HIBERT Camille" userId="5714f118-48dd-4390-87c0-5cd21a9dbc51" providerId="ADAL" clId="{DB4B7899-B45E-43FA-81C2-28123F61131E}"/>
    <pc:docChg chg="undo custSel addSld delSld modSld sldOrd">
      <pc:chgData name="HIBERT Camille" userId="5714f118-48dd-4390-87c0-5cd21a9dbc51" providerId="ADAL" clId="{DB4B7899-B45E-43FA-81C2-28123F61131E}" dt="2025-07-28T17:57:23.486" v="2020" actId="47"/>
      <pc:docMkLst>
        <pc:docMk/>
      </pc:docMkLst>
      <pc:sldChg chg="del">
        <pc:chgData name="HIBERT Camille" userId="5714f118-48dd-4390-87c0-5cd21a9dbc51" providerId="ADAL" clId="{DB4B7899-B45E-43FA-81C2-28123F61131E}" dt="2025-07-28T17:56:39.301" v="2013" actId="47"/>
        <pc:sldMkLst>
          <pc:docMk/>
          <pc:sldMk cId="3743910255" sldId="266"/>
        </pc:sldMkLst>
      </pc:sldChg>
      <pc:sldChg chg="del">
        <pc:chgData name="HIBERT Camille" userId="5714f118-48dd-4390-87c0-5cd21a9dbc51" providerId="ADAL" clId="{DB4B7899-B45E-43FA-81C2-28123F61131E}" dt="2025-07-28T17:56:39.301" v="2013" actId="47"/>
        <pc:sldMkLst>
          <pc:docMk/>
          <pc:sldMk cId="1870028425" sldId="267"/>
        </pc:sldMkLst>
      </pc:sldChg>
      <pc:sldChg chg="del">
        <pc:chgData name="HIBERT Camille" userId="5714f118-48dd-4390-87c0-5cd21a9dbc51" providerId="ADAL" clId="{DB4B7899-B45E-43FA-81C2-28123F61131E}" dt="2025-07-28T17:56:39.301" v="2013" actId="47"/>
        <pc:sldMkLst>
          <pc:docMk/>
          <pc:sldMk cId="1702767146" sldId="268"/>
        </pc:sldMkLst>
      </pc:sldChg>
      <pc:sldChg chg="del">
        <pc:chgData name="HIBERT Camille" userId="5714f118-48dd-4390-87c0-5cd21a9dbc51" providerId="ADAL" clId="{DB4B7899-B45E-43FA-81C2-28123F61131E}" dt="2025-07-28T17:56:39.301" v="2013" actId="47"/>
        <pc:sldMkLst>
          <pc:docMk/>
          <pc:sldMk cId="2459017115" sldId="269"/>
        </pc:sldMkLst>
      </pc:sldChg>
      <pc:sldChg chg="del">
        <pc:chgData name="HIBERT Camille" userId="5714f118-48dd-4390-87c0-5cd21a9dbc51" providerId="ADAL" clId="{DB4B7899-B45E-43FA-81C2-28123F61131E}" dt="2025-07-28T17:56:39.301" v="2013" actId="47"/>
        <pc:sldMkLst>
          <pc:docMk/>
          <pc:sldMk cId="3806875578" sldId="270"/>
        </pc:sldMkLst>
      </pc:sldChg>
      <pc:sldChg chg="addSp modSp mod">
        <pc:chgData name="HIBERT Camille" userId="5714f118-48dd-4390-87c0-5cd21a9dbc51" providerId="ADAL" clId="{DB4B7899-B45E-43FA-81C2-28123F61131E}" dt="2025-07-28T12:52:03.406" v="136" actId="1038"/>
        <pc:sldMkLst>
          <pc:docMk/>
          <pc:sldMk cId="604288890" sldId="348"/>
        </pc:sldMkLst>
        <pc:spChg chg="mod">
          <ac:chgData name="HIBERT Camille" userId="5714f118-48dd-4390-87c0-5cd21a9dbc51" providerId="ADAL" clId="{DB4B7899-B45E-43FA-81C2-28123F61131E}" dt="2025-07-28T12:51:51.412" v="132" actId="1076"/>
          <ac:spMkLst>
            <pc:docMk/>
            <pc:sldMk cId="604288890" sldId="348"/>
            <ac:spMk id="4" creationId="{98E250F9-6EAF-674E-B21D-7666E7BA8D9B}"/>
          </ac:spMkLst>
        </pc:spChg>
        <pc:spChg chg="mod">
          <ac:chgData name="HIBERT Camille" userId="5714f118-48dd-4390-87c0-5cd21a9dbc51" providerId="ADAL" clId="{DB4B7899-B45E-43FA-81C2-28123F61131E}" dt="2025-07-28T12:48:12.818" v="111" actId="20577"/>
          <ac:spMkLst>
            <pc:docMk/>
            <pc:sldMk cId="604288890" sldId="348"/>
            <ac:spMk id="6" creationId="{B4EA2E3F-B3BC-0A42-8B0C-9A7F00D3ABC0}"/>
          </ac:spMkLst>
        </pc:spChg>
        <pc:spChg chg="mod">
          <ac:chgData name="HIBERT Camille" userId="5714f118-48dd-4390-87c0-5cd21a9dbc51" providerId="ADAL" clId="{DB4B7899-B45E-43FA-81C2-28123F61131E}" dt="2025-07-28T12:52:03.406" v="136" actId="1038"/>
          <ac:spMkLst>
            <pc:docMk/>
            <pc:sldMk cId="604288890" sldId="348"/>
            <ac:spMk id="7" creationId="{00000000-0000-0000-0000-000000000000}"/>
          </ac:spMkLst>
        </pc:spChg>
        <pc:picChg chg="add mod">
          <ac:chgData name="HIBERT Camille" userId="5714f118-48dd-4390-87c0-5cd21a9dbc51" providerId="ADAL" clId="{DB4B7899-B45E-43FA-81C2-28123F61131E}" dt="2025-07-28T12:51:55.778" v="134" actId="1038"/>
          <ac:picMkLst>
            <pc:docMk/>
            <pc:sldMk cId="604288890" sldId="348"/>
            <ac:picMk id="5" creationId="{1E6F880E-FB47-FD66-ABA4-B147FEF219C3}"/>
          </ac:picMkLst>
        </pc:picChg>
      </pc:sldChg>
      <pc:sldChg chg="del">
        <pc:chgData name="HIBERT Camille" userId="5714f118-48dd-4390-87c0-5cd21a9dbc51" providerId="ADAL" clId="{DB4B7899-B45E-43FA-81C2-28123F61131E}" dt="2025-07-28T17:56:52.507" v="2014" actId="47"/>
        <pc:sldMkLst>
          <pc:docMk/>
          <pc:sldMk cId="480085733" sldId="2519"/>
        </pc:sldMkLst>
      </pc:sldChg>
      <pc:sldChg chg="del">
        <pc:chgData name="HIBERT Camille" userId="5714f118-48dd-4390-87c0-5cd21a9dbc51" providerId="ADAL" clId="{DB4B7899-B45E-43FA-81C2-28123F61131E}" dt="2025-07-28T12:52:19.080" v="137" actId="2696"/>
        <pc:sldMkLst>
          <pc:docMk/>
          <pc:sldMk cId="2831132419" sldId="2520"/>
        </pc:sldMkLst>
      </pc:sldChg>
      <pc:sldChg chg="del">
        <pc:chgData name="HIBERT Camille" userId="5714f118-48dd-4390-87c0-5cd21a9dbc51" providerId="ADAL" clId="{DB4B7899-B45E-43FA-81C2-28123F61131E}" dt="2025-07-28T12:52:26.596" v="138" actId="2696"/>
        <pc:sldMkLst>
          <pc:docMk/>
          <pc:sldMk cId="2977144519" sldId="2522"/>
        </pc:sldMkLst>
      </pc:sldChg>
      <pc:sldChg chg="del">
        <pc:chgData name="HIBERT Camille" userId="5714f118-48dd-4390-87c0-5cd21a9dbc51" providerId="ADAL" clId="{DB4B7899-B45E-43FA-81C2-28123F61131E}" dt="2025-07-28T12:52:30.363" v="139" actId="2696"/>
        <pc:sldMkLst>
          <pc:docMk/>
          <pc:sldMk cId="2246180143" sldId="2523"/>
        </pc:sldMkLst>
      </pc:sldChg>
      <pc:sldChg chg="addSp delSp modSp mod">
        <pc:chgData name="HIBERT Camille" userId="5714f118-48dd-4390-87c0-5cd21a9dbc51" providerId="ADAL" clId="{DB4B7899-B45E-43FA-81C2-28123F61131E}" dt="2025-07-28T17:52:18.701" v="1809" actId="1076"/>
        <pc:sldMkLst>
          <pc:docMk/>
          <pc:sldMk cId="3598441347" sldId="2525"/>
        </pc:sldMkLst>
        <pc:spChg chg="mod">
          <ac:chgData name="HIBERT Camille" userId="5714f118-48dd-4390-87c0-5cd21a9dbc51" providerId="ADAL" clId="{DB4B7899-B45E-43FA-81C2-28123F61131E}" dt="2025-07-28T13:19:22.296" v="252" actId="6549"/>
          <ac:spMkLst>
            <pc:docMk/>
            <pc:sldMk cId="3598441347" sldId="2525"/>
            <ac:spMk id="2" creationId="{E91C4784-A5E2-864C-91C0-7D97BD4D5D0D}"/>
          </ac:spMkLst>
        </pc:spChg>
        <pc:spChg chg="del">
          <ac:chgData name="HIBERT Camille" userId="5714f118-48dd-4390-87c0-5cd21a9dbc51" providerId="ADAL" clId="{DB4B7899-B45E-43FA-81C2-28123F61131E}" dt="2025-07-28T17:11:53.709" v="605" actId="478"/>
          <ac:spMkLst>
            <pc:docMk/>
            <pc:sldMk cId="3598441347" sldId="2525"/>
            <ac:spMk id="3" creationId="{033607CB-AAB1-162E-D8D9-46A84E632EE7}"/>
          </ac:spMkLst>
        </pc:spChg>
        <pc:spChg chg="del">
          <ac:chgData name="HIBERT Camille" userId="5714f118-48dd-4390-87c0-5cd21a9dbc51" providerId="ADAL" clId="{DB4B7899-B45E-43FA-81C2-28123F61131E}" dt="2025-07-28T12:59:07.920" v="211" actId="478"/>
          <ac:spMkLst>
            <pc:docMk/>
            <pc:sldMk cId="3598441347" sldId="2525"/>
            <ac:spMk id="5" creationId="{F963855D-9B6E-A140-AC48-8D1BD1481B8A}"/>
          </ac:spMkLst>
        </pc:spChg>
        <pc:spChg chg="del">
          <ac:chgData name="HIBERT Camille" userId="5714f118-48dd-4390-87c0-5cd21a9dbc51" providerId="ADAL" clId="{DB4B7899-B45E-43FA-81C2-28123F61131E}" dt="2025-07-28T12:59:13.725" v="213" actId="478"/>
          <ac:spMkLst>
            <pc:docMk/>
            <pc:sldMk cId="3598441347" sldId="2525"/>
            <ac:spMk id="6" creationId="{50EB3260-11AB-F24A-863A-B507863AB5B7}"/>
          </ac:spMkLst>
        </pc:spChg>
        <pc:spChg chg="add del mod">
          <ac:chgData name="HIBERT Camille" userId="5714f118-48dd-4390-87c0-5cd21a9dbc51" providerId="ADAL" clId="{DB4B7899-B45E-43FA-81C2-28123F61131E}" dt="2025-07-28T12:59:12.094" v="212" actId="478"/>
          <ac:spMkLst>
            <pc:docMk/>
            <pc:sldMk cId="3598441347" sldId="2525"/>
            <ac:spMk id="8" creationId="{7DA3C50A-10BC-37CF-623B-D2FBE09F0566}"/>
          </ac:spMkLst>
        </pc:spChg>
        <pc:spChg chg="add del mod">
          <ac:chgData name="HIBERT Camille" userId="5714f118-48dd-4390-87c0-5cd21a9dbc51" providerId="ADAL" clId="{DB4B7899-B45E-43FA-81C2-28123F61131E}" dt="2025-07-28T12:59:17.734" v="214" actId="478"/>
          <ac:spMkLst>
            <pc:docMk/>
            <pc:sldMk cId="3598441347" sldId="2525"/>
            <ac:spMk id="10" creationId="{C8D72931-1FB1-2C9D-B477-5243227ED130}"/>
          </ac:spMkLst>
        </pc:spChg>
        <pc:spChg chg="add del mod">
          <ac:chgData name="HIBERT Camille" userId="5714f118-48dd-4390-87c0-5cd21a9dbc51" providerId="ADAL" clId="{DB4B7899-B45E-43FA-81C2-28123F61131E}" dt="2025-07-28T13:01:19.398" v="216" actId="478"/>
          <ac:spMkLst>
            <pc:docMk/>
            <pc:sldMk cId="3598441347" sldId="2525"/>
            <ac:spMk id="11" creationId="{ED567240-E8E1-8F60-E2E8-C95793697B75}"/>
          </ac:spMkLst>
        </pc:spChg>
        <pc:spChg chg="add del mod">
          <ac:chgData name="HIBERT Camille" userId="5714f118-48dd-4390-87c0-5cd21a9dbc51" providerId="ADAL" clId="{DB4B7899-B45E-43FA-81C2-28123F61131E}" dt="2025-07-28T13:01:19.398" v="216" actId="478"/>
          <ac:spMkLst>
            <pc:docMk/>
            <pc:sldMk cId="3598441347" sldId="2525"/>
            <ac:spMk id="12" creationId="{FC21A62E-2A6F-10C8-CEA8-804AF653AEA5}"/>
          </ac:spMkLst>
        </pc:spChg>
        <pc:spChg chg="add del mod">
          <ac:chgData name="HIBERT Camille" userId="5714f118-48dd-4390-87c0-5cd21a9dbc51" providerId="ADAL" clId="{DB4B7899-B45E-43FA-81C2-28123F61131E}" dt="2025-07-28T13:01:19.398" v="216" actId="478"/>
          <ac:spMkLst>
            <pc:docMk/>
            <pc:sldMk cId="3598441347" sldId="2525"/>
            <ac:spMk id="13" creationId="{E941E82C-A087-42C0-A513-1D5CADDB8A6F}"/>
          </ac:spMkLst>
        </pc:spChg>
        <pc:spChg chg="add del mod">
          <ac:chgData name="HIBERT Camille" userId="5714f118-48dd-4390-87c0-5cd21a9dbc51" providerId="ADAL" clId="{DB4B7899-B45E-43FA-81C2-28123F61131E}" dt="2025-07-28T13:01:19.398" v="216" actId="478"/>
          <ac:spMkLst>
            <pc:docMk/>
            <pc:sldMk cId="3598441347" sldId="2525"/>
            <ac:spMk id="14" creationId="{204807DA-46E3-156D-0D93-52CBD1BACB1C}"/>
          </ac:spMkLst>
        </pc:spChg>
        <pc:spChg chg="add del mod">
          <ac:chgData name="HIBERT Camille" userId="5714f118-48dd-4390-87c0-5cd21a9dbc51" providerId="ADAL" clId="{DB4B7899-B45E-43FA-81C2-28123F61131E}" dt="2025-07-28T13:01:19.398" v="216" actId="478"/>
          <ac:spMkLst>
            <pc:docMk/>
            <pc:sldMk cId="3598441347" sldId="2525"/>
            <ac:spMk id="15" creationId="{932FF355-083C-A149-2E84-697157449072}"/>
          </ac:spMkLst>
        </pc:spChg>
        <pc:spChg chg="add del mod">
          <ac:chgData name="HIBERT Camille" userId="5714f118-48dd-4390-87c0-5cd21a9dbc51" providerId="ADAL" clId="{DB4B7899-B45E-43FA-81C2-28123F61131E}" dt="2025-07-28T13:01:19.398" v="216" actId="478"/>
          <ac:spMkLst>
            <pc:docMk/>
            <pc:sldMk cId="3598441347" sldId="2525"/>
            <ac:spMk id="16" creationId="{B7F0545F-A437-C281-2030-7C6A36D9B569}"/>
          </ac:spMkLst>
        </pc:spChg>
        <pc:spChg chg="add del mod">
          <ac:chgData name="HIBERT Camille" userId="5714f118-48dd-4390-87c0-5cd21a9dbc51" providerId="ADAL" clId="{DB4B7899-B45E-43FA-81C2-28123F61131E}" dt="2025-07-28T13:01:19.398" v="216" actId="478"/>
          <ac:spMkLst>
            <pc:docMk/>
            <pc:sldMk cId="3598441347" sldId="2525"/>
            <ac:spMk id="17" creationId="{9974CB85-A82C-B22C-F40C-561C7D861520}"/>
          </ac:spMkLst>
        </pc:spChg>
        <pc:spChg chg="add mod">
          <ac:chgData name="HIBERT Camille" userId="5714f118-48dd-4390-87c0-5cd21a9dbc51" providerId="ADAL" clId="{DB4B7899-B45E-43FA-81C2-28123F61131E}" dt="2025-07-28T13:02:21.219" v="218" actId="1076"/>
          <ac:spMkLst>
            <pc:docMk/>
            <pc:sldMk cId="3598441347" sldId="2525"/>
            <ac:spMk id="28" creationId="{86F295AA-0194-1F57-2E11-1AB5B1824587}"/>
          </ac:spMkLst>
        </pc:spChg>
        <pc:spChg chg="add mod">
          <ac:chgData name="HIBERT Camille" userId="5714f118-48dd-4390-87c0-5cd21a9dbc51" providerId="ADAL" clId="{DB4B7899-B45E-43FA-81C2-28123F61131E}" dt="2025-07-28T13:02:21.219" v="218" actId="1076"/>
          <ac:spMkLst>
            <pc:docMk/>
            <pc:sldMk cId="3598441347" sldId="2525"/>
            <ac:spMk id="29" creationId="{99383BD9-C5C3-D00A-B1F4-28AD6E0848B0}"/>
          </ac:spMkLst>
        </pc:spChg>
        <pc:spChg chg="add mod">
          <ac:chgData name="HIBERT Camille" userId="5714f118-48dd-4390-87c0-5cd21a9dbc51" providerId="ADAL" clId="{DB4B7899-B45E-43FA-81C2-28123F61131E}" dt="2025-07-28T13:02:21.219" v="218" actId="1076"/>
          <ac:spMkLst>
            <pc:docMk/>
            <pc:sldMk cId="3598441347" sldId="2525"/>
            <ac:spMk id="30" creationId="{8EE04BDC-CFC3-727F-EF89-8B7BFECF2C5E}"/>
          </ac:spMkLst>
        </pc:spChg>
        <pc:spChg chg="add mod">
          <ac:chgData name="HIBERT Camille" userId="5714f118-48dd-4390-87c0-5cd21a9dbc51" providerId="ADAL" clId="{DB4B7899-B45E-43FA-81C2-28123F61131E}" dt="2025-07-28T13:02:21.219" v="218" actId="1076"/>
          <ac:spMkLst>
            <pc:docMk/>
            <pc:sldMk cId="3598441347" sldId="2525"/>
            <ac:spMk id="31" creationId="{43A2E6E6-35BE-0B00-C37D-8F647C008BF0}"/>
          </ac:spMkLst>
        </pc:spChg>
        <pc:spChg chg="add mod">
          <ac:chgData name="HIBERT Camille" userId="5714f118-48dd-4390-87c0-5cd21a9dbc51" providerId="ADAL" clId="{DB4B7899-B45E-43FA-81C2-28123F61131E}" dt="2025-07-28T13:02:21.219" v="218" actId="1076"/>
          <ac:spMkLst>
            <pc:docMk/>
            <pc:sldMk cId="3598441347" sldId="2525"/>
            <ac:spMk id="32" creationId="{76898FE8-8BCC-ADE1-C99C-F90E4A25A562}"/>
          </ac:spMkLst>
        </pc:spChg>
        <pc:spChg chg="add mod">
          <ac:chgData name="HIBERT Camille" userId="5714f118-48dd-4390-87c0-5cd21a9dbc51" providerId="ADAL" clId="{DB4B7899-B45E-43FA-81C2-28123F61131E}" dt="2025-07-28T13:02:21.219" v="218" actId="1076"/>
          <ac:spMkLst>
            <pc:docMk/>
            <pc:sldMk cId="3598441347" sldId="2525"/>
            <ac:spMk id="33" creationId="{9F3BE0B4-8ACC-E557-E07D-325CD00ACAA3}"/>
          </ac:spMkLst>
        </pc:spChg>
        <pc:spChg chg="add mod">
          <ac:chgData name="HIBERT Camille" userId="5714f118-48dd-4390-87c0-5cd21a9dbc51" providerId="ADAL" clId="{DB4B7899-B45E-43FA-81C2-28123F61131E}" dt="2025-07-28T13:02:21.219" v="218" actId="1076"/>
          <ac:spMkLst>
            <pc:docMk/>
            <pc:sldMk cId="3598441347" sldId="2525"/>
            <ac:spMk id="34" creationId="{51A37A31-0691-40A1-DC0D-08A1ACC814B8}"/>
          </ac:spMkLst>
        </pc:spChg>
        <pc:spChg chg="add mod">
          <ac:chgData name="HIBERT Camille" userId="5714f118-48dd-4390-87c0-5cd21a9dbc51" providerId="ADAL" clId="{DB4B7899-B45E-43FA-81C2-28123F61131E}" dt="2025-07-28T13:02:21.219" v="218" actId="1076"/>
          <ac:spMkLst>
            <pc:docMk/>
            <pc:sldMk cId="3598441347" sldId="2525"/>
            <ac:spMk id="42" creationId="{BDD63E1C-C2F0-7062-2537-B83A6A97FD30}"/>
          </ac:spMkLst>
        </pc:spChg>
        <pc:spChg chg="add mod">
          <ac:chgData name="HIBERT Camille" userId="5714f118-48dd-4390-87c0-5cd21a9dbc51" providerId="ADAL" clId="{DB4B7899-B45E-43FA-81C2-28123F61131E}" dt="2025-07-28T13:04:28.691" v="227" actId="1076"/>
          <ac:spMkLst>
            <pc:docMk/>
            <pc:sldMk cId="3598441347" sldId="2525"/>
            <ac:spMk id="43" creationId="{BF2A6272-5757-1EE8-64FE-F9B53039E232}"/>
          </ac:spMkLst>
        </pc:spChg>
        <pc:spChg chg="add mod">
          <ac:chgData name="HIBERT Camille" userId="5714f118-48dd-4390-87c0-5cd21a9dbc51" providerId="ADAL" clId="{DB4B7899-B45E-43FA-81C2-28123F61131E}" dt="2025-07-28T13:02:21.219" v="218" actId="1076"/>
          <ac:spMkLst>
            <pc:docMk/>
            <pc:sldMk cId="3598441347" sldId="2525"/>
            <ac:spMk id="44" creationId="{76532CAB-1D53-AA3B-0218-E711CD211EDC}"/>
          </ac:spMkLst>
        </pc:spChg>
        <pc:spChg chg="add del mod">
          <ac:chgData name="HIBERT Camille" userId="5714f118-48dd-4390-87c0-5cd21a9dbc51" providerId="ADAL" clId="{DB4B7899-B45E-43FA-81C2-28123F61131E}" dt="2025-07-28T14:20:50.760" v="493" actId="20577"/>
          <ac:spMkLst>
            <pc:docMk/>
            <pc:sldMk cId="3598441347" sldId="2525"/>
            <ac:spMk id="45" creationId="{77496198-DFEB-3A6B-E89E-E4942E6250E6}"/>
          </ac:spMkLst>
        </pc:spChg>
        <pc:spChg chg="add mod">
          <ac:chgData name="HIBERT Camille" userId="5714f118-48dd-4390-87c0-5cd21a9dbc51" providerId="ADAL" clId="{DB4B7899-B45E-43FA-81C2-28123F61131E}" dt="2025-07-28T13:02:21.219" v="218" actId="1076"/>
          <ac:spMkLst>
            <pc:docMk/>
            <pc:sldMk cId="3598441347" sldId="2525"/>
            <ac:spMk id="46" creationId="{FEF871B5-E4C6-A1A8-F22D-AA6A21E3CBDC}"/>
          </ac:spMkLst>
        </pc:spChg>
        <pc:spChg chg="add mod">
          <ac:chgData name="HIBERT Camille" userId="5714f118-48dd-4390-87c0-5cd21a9dbc51" providerId="ADAL" clId="{DB4B7899-B45E-43FA-81C2-28123F61131E}" dt="2025-07-28T13:02:21.219" v="218" actId="1076"/>
          <ac:spMkLst>
            <pc:docMk/>
            <pc:sldMk cId="3598441347" sldId="2525"/>
            <ac:spMk id="51" creationId="{2F398514-B5CA-E52F-FB8E-38E87D5E9627}"/>
          </ac:spMkLst>
        </pc:spChg>
        <pc:spChg chg="add mod">
          <ac:chgData name="HIBERT Camille" userId="5714f118-48dd-4390-87c0-5cd21a9dbc51" providerId="ADAL" clId="{DB4B7899-B45E-43FA-81C2-28123F61131E}" dt="2025-07-28T17:52:18.701" v="1809" actId="1076"/>
          <ac:spMkLst>
            <pc:docMk/>
            <pc:sldMk cId="3598441347" sldId="2525"/>
            <ac:spMk id="52" creationId="{0A45E0B8-EC02-A602-CF8A-FF3F125AF89E}"/>
          </ac:spMkLst>
        </pc:spChg>
        <pc:spChg chg="add mod">
          <ac:chgData name="HIBERT Camille" userId="5714f118-48dd-4390-87c0-5cd21a9dbc51" providerId="ADAL" clId="{DB4B7899-B45E-43FA-81C2-28123F61131E}" dt="2025-07-28T13:02:21.219" v="218" actId="1076"/>
          <ac:spMkLst>
            <pc:docMk/>
            <pc:sldMk cId="3598441347" sldId="2525"/>
            <ac:spMk id="53" creationId="{565EF677-DCF3-97E1-FB42-7BAB456B501B}"/>
          </ac:spMkLst>
        </pc:spChg>
        <pc:spChg chg="add mod">
          <ac:chgData name="HIBERT Camille" userId="5714f118-48dd-4390-87c0-5cd21a9dbc51" providerId="ADAL" clId="{DB4B7899-B45E-43FA-81C2-28123F61131E}" dt="2025-07-28T17:51:51.531" v="1807" actId="1076"/>
          <ac:spMkLst>
            <pc:docMk/>
            <pc:sldMk cId="3598441347" sldId="2525"/>
            <ac:spMk id="54" creationId="{C115008B-C0D8-7E17-0108-4BEC59EEA551}"/>
          </ac:spMkLst>
        </pc:spChg>
        <pc:spChg chg="add mod">
          <ac:chgData name="HIBERT Camille" userId="5714f118-48dd-4390-87c0-5cd21a9dbc51" providerId="ADAL" clId="{DB4B7899-B45E-43FA-81C2-28123F61131E}" dt="2025-07-28T17:44:20.664" v="1562" actId="207"/>
          <ac:spMkLst>
            <pc:docMk/>
            <pc:sldMk cId="3598441347" sldId="2525"/>
            <ac:spMk id="55" creationId="{85E4C28B-1E31-BA01-A93A-10A39F8DACD3}"/>
          </ac:spMkLst>
        </pc:spChg>
        <pc:spChg chg="add mod">
          <ac:chgData name="HIBERT Camille" userId="5714f118-48dd-4390-87c0-5cd21a9dbc51" providerId="ADAL" clId="{DB4B7899-B45E-43FA-81C2-28123F61131E}" dt="2025-07-28T17:45:48.258" v="1578" actId="1076"/>
          <ac:spMkLst>
            <pc:docMk/>
            <pc:sldMk cId="3598441347" sldId="2525"/>
            <ac:spMk id="56" creationId="{83845CF4-E160-B94D-5C8A-D81155A6932A}"/>
          </ac:spMkLst>
        </pc:spChg>
        <pc:spChg chg="add mod">
          <ac:chgData name="HIBERT Camille" userId="5714f118-48dd-4390-87c0-5cd21a9dbc51" providerId="ADAL" clId="{DB4B7899-B45E-43FA-81C2-28123F61131E}" dt="2025-07-28T17:44:33.777" v="1563" actId="207"/>
          <ac:spMkLst>
            <pc:docMk/>
            <pc:sldMk cId="3598441347" sldId="2525"/>
            <ac:spMk id="57" creationId="{AEC624F7-451B-D8CE-6785-CAE89634C1E7}"/>
          </ac:spMkLst>
        </pc:spChg>
        <pc:spChg chg="add mod">
          <ac:chgData name="HIBERT Camille" userId="5714f118-48dd-4390-87c0-5cd21a9dbc51" providerId="ADAL" clId="{DB4B7899-B45E-43FA-81C2-28123F61131E}" dt="2025-07-28T14:22:50.622" v="595" actId="1076"/>
          <ac:spMkLst>
            <pc:docMk/>
            <pc:sldMk cId="3598441347" sldId="2525"/>
            <ac:spMk id="58" creationId="{A9887D71-6E65-84BF-5D47-8C88699F3AB9}"/>
          </ac:spMkLst>
        </pc:spChg>
        <pc:spChg chg="add mod">
          <ac:chgData name="HIBERT Camille" userId="5714f118-48dd-4390-87c0-5cd21a9dbc51" providerId="ADAL" clId="{DB4B7899-B45E-43FA-81C2-28123F61131E}" dt="2025-07-28T17:46:18.683" v="1584" actId="1076"/>
          <ac:spMkLst>
            <pc:docMk/>
            <pc:sldMk cId="3598441347" sldId="2525"/>
            <ac:spMk id="59" creationId="{E81A70AF-71E2-C9F9-C975-4FD93E73C4F2}"/>
          </ac:spMkLst>
        </pc:spChg>
        <pc:spChg chg="add mod">
          <ac:chgData name="HIBERT Camille" userId="5714f118-48dd-4390-87c0-5cd21a9dbc51" providerId="ADAL" clId="{DB4B7899-B45E-43FA-81C2-28123F61131E}" dt="2025-07-28T17:44:38.770" v="1564" actId="207"/>
          <ac:spMkLst>
            <pc:docMk/>
            <pc:sldMk cId="3598441347" sldId="2525"/>
            <ac:spMk id="60" creationId="{5A80A205-2207-EBBE-2C94-B0F5E2419092}"/>
          </ac:spMkLst>
        </pc:spChg>
        <pc:spChg chg="add mod">
          <ac:chgData name="HIBERT Camille" userId="5714f118-48dd-4390-87c0-5cd21a9dbc51" providerId="ADAL" clId="{DB4B7899-B45E-43FA-81C2-28123F61131E}" dt="2025-07-28T14:22:45.804" v="594" actId="1076"/>
          <ac:spMkLst>
            <pc:docMk/>
            <pc:sldMk cId="3598441347" sldId="2525"/>
            <ac:spMk id="61" creationId="{68CBB6AF-369A-0BF0-1FB5-656A1AE0517C}"/>
          </ac:spMkLst>
        </pc:spChg>
        <pc:spChg chg="add del mod">
          <ac:chgData name="HIBERT Camille" userId="5714f118-48dd-4390-87c0-5cd21a9dbc51" providerId="ADAL" clId="{DB4B7899-B45E-43FA-81C2-28123F61131E}" dt="2025-07-28T17:44:42.984" v="1565" actId="207"/>
          <ac:spMkLst>
            <pc:docMk/>
            <pc:sldMk cId="3598441347" sldId="2525"/>
            <ac:spMk id="62" creationId="{B756C080-4E65-FEE6-F9C5-0EFC832531CD}"/>
          </ac:spMkLst>
        </pc:spChg>
        <pc:spChg chg="add mod">
          <ac:chgData name="HIBERT Camille" userId="5714f118-48dd-4390-87c0-5cd21a9dbc51" providerId="ADAL" clId="{DB4B7899-B45E-43FA-81C2-28123F61131E}" dt="2025-07-28T14:07:58.090" v="356" actId="1076"/>
          <ac:spMkLst>
            <pc:docMk/>
            <pc:sldMk cId="3598441347" sldId="2525"/>
            <ac:spMk id="63" creationId="{58AE965C-911C-1AF7-7291-A3ECB325EFF0}"/>
          </ac:spMkLst>
        </pc:spChg>
        <pc:spChg chg="add mod">
          <ac:chgData name="HIBERT Camille" userId="5714f118-48dd-4390-87c0-5cd21a9dbc51" providerId="ADAL" clId="{DB4B7899-B45E-43FA-81C2-28123F61131E}" dt="2025-07-28T17:46:42.503" v="1590" actId="1035"/>
          <ac:spMkLst>
            <pc:docMk/>
            <pc:sldMk cId="3598441347" sldId="2525"/>
            <ac:spMk id="64" creationId="{D9F0B4B3-D340-F45C-D3E3-C2A875436392}"/>
          </ac:spMkLst>
        </pc:spChg>
        <pc:spChg chg="add mod">
          <ac:chgData name="HIBERT Camille" userId="5714f118-48dd-4390-87c0-5cd21a9dbc51" providerId="ADAL" clId="{DB4B7899-B45E-43FA-81C2-28123F61131E}" dt="2025-07-28T17:45:00.892" v="1567" actId="207"/>
          <ac:spMkLst>
            <pc:docMk/>
            <pc:sldMk cId="3598441347" sldId="2525"/>
            <ac:spMk id="65" creationId="{AB24E7AD-533B-089F-B48A-6F465C981D57}"/>
          </ac:spMkLst>
        </pc:spChg>
        <pc:spChg chg="add mod">
          <ac:chgData name="HIBERT Camille" userId="5714f118-48dd-4390-87c0-5cd21a9dbc51" providerId="ADAL" clId="{DB4B7899-B45E-43FA-81C2-28123F61131E}" dt="2025-07-28T17:46:44.012" v="1591" actId="1076"/>
          <ac:spMkLst>
            <pc:docMk/>
            <pc:sldMk cId="3598441347" sldId="2525"/>
            <ac:spMk id="66" creationId="{76047A3C-441A-9D3D-CFC6-C7E4C68366F2}"/>
          </ac:spMkLst>
        </pc:spChg>
        <pc:spChg chg="add mod">
          <ac:chgData name="HIBERT Camille" userId="5714f118-48dd-4390-87c0-5cd21a9dbc51" providerId="ADAL" clId="{DB4B7899-B45E-43FA-81C2-28123F61131E}" dt="2025-07-28T17:45:06.486" v="1568" actId="207"/>
          <ac:spMkLst>
            <pc:docMk/>
            <pc:sldMk cId="3598441347" sldId="2525"/>
            <ac:spMk id="67" creationId="{DC58424D-4CE0-F162-9611-54735F334E55}"/>
          </ac:spMkLst>
        </pc:spChg>
        <pc:spChg chg="add del mod">
          <ac:chgData name="HIBERT Camille" userId="5714f118-48dd-4390-87c0-5cd21a9dbc51" providerId="ADAL" clId="{DB4B7899-B45E-43FA-81C2-28123F61131E}" dt="2025-07-28T14:19:35.589" v="418" actId="478"/>
          <ac:spMkLst>
            <pc:docMk/>
            <pc:sldMk cId="3598441347" sldId="2525"/>
            <ac:spMk id="68" creationId="{C6FDA5AA-F142-F242-2ED8-94DD0E286809}"/>
          </ac:spMkLst>
        </pc:spChg>
        <pc:spChg chg="add mod">
          <ac:chgData name="HIBERT Camille" userId="5714f118-48dd-4390-87c0-5cd21a9dbc51" providerId="ADAL" clId="{DB4B7899-B45E-43FA-81C2-28123F61131E}" dt="2025-07-28T17:47:05.859" v="1615" actId="1037"/>
          <ac:spMkLst>
            <pc:docMk/>
            <pc:sldMk cId="3598441347" sldId="2525"/>
            <ac:spMk id="69" creationId="{BBCEDFAC-1CDF-E123-5621-44F5CEDB1588}"/>
          </ac:spMkLst>
        </pc:spChg>
        <pc:spChg chg="add mod">
          <ac:chgData name="HIBERT Camille" userId="5714f118-48dd-4390-87c0-5cd21a9dbc51" providerId="ADAL" clId="{DB4B7899-B45E-43FA-81C2-28123F61131E}" dt="2025-07-28T17:48:33.440" v="1648" actId="1038"/>
          <ac:spMkLst>
            <pc:docMk/>
            <pc:sldMk cId="3598441347" sldId="2525"/>
            <ac:spMk id="70" creationId="{D46BD114-FE2A-3331-C3B5-E6B82FACBBB5}"/>
          </ac:spMkLst>
        </pc:spChg>
        <pc:cxnChg chg="add mod">
          <ac:chgData name="HIBERT Camille" userId="5714f118-48dd-4390-87c0-5cd21a9dbc51" providerId="ADAL" clId="{DB4B7899-B45E-43FA-81C2-28123F61131E}" dt="2025-07-28T13:02:21.219" v="218" actId="1076"/>
          <ac:cxnSpMkLst>
            <pc:docMk/>
            <pc:sldMk cId="3598441347" sldId="2525"/>
            <ac:cxnSpMk id="18" creationId="{BA646FD6-B05C-3850-6CD8-BA6456082B72}"/>
          </ac:cxnSpMkLst>
        </pc:cxnChg>
        <pc:cxnChg chg="add mod">
          <ac:chgData name="HIBERT Camille" userId="5714f118-48dd-4390-87c0-5cd21a9dbc51" providerId="ADAL" clId="{DB4B7899-B45E-43FA-81C2-28123F61131E}" dt="2025-07-28T13:02:21.219" v="218" actId="1076"/>
          <ac:cxnSpMkLst>
            <pc:docMk/>
            <pc:sldMk cId="3598441347" sldId="2525"/>
            <ac:cxnSpMk id="19" creationId="{926829FA-306D-52B3-43B6-88AABB18919E}"/>
          </ac:cxnSpMkLst>
        </pc:cxnChg>
        <pc:cxnChg chg="add mod">
          <ac:chgData name="HIBERT Camille" userId="5714f118-48dd-4390-87c0-5cd21a9dbc51" providerId="ADAL" clId="{DB4B7899-B45E-43FA-81C2-28123F61131E}" dt="2025-07-28T13:02:21.219" v="218" actId="1076"/>
          <ac:cxnSpMkLst>
            <pc:docMk/>
            <pc:sldMk cId="3598441347" sldId="2525"/>
            <ac:cxnSpMk id="20" creationId="{A8CF4DB4-55A1-6B98-5A21-FE4043161211}"/>
          </ac:cxnSpMkLst>
        </pc:cxnChg>
        <pc:cxnChg chg="add mod">
          <ac:chgData name="HIBERT Camille" userId="5714f118-48dd-4390-87c0-5cd21a9dbc51" providerId="ADAL" clId="{DB4B7899-B45E-43FA-81C2-28123F61131E}" dt="2025-07-28T13:02:21.219" v="218" actId="1076"/>
          <ac:cxnSpMkLst>
            <pc:docMk/>
            <pc:sldMk cId="3598441347" sldId="2525"/>
            <ac:cxnSpMk id="21" creationId="{22B96C60-8C70-C2C3-0EA4-3ABA5FC2F928}"/>
          </ac:cxnSpMkLst>
        </pc:cxnChg>
        <pc:cxnChg chg="add mod">
          <ac:chgData name="HIBERT Camille" userId="5714f118-48dd-4390-87c0-5cd21a9dbc51" providerId="ADAL" clId="{DB4B7899-B45E-43FA-81C2-28123F61131E}" dt="2025-07-28T13:02:21.219" v="218" actId="1076"/>
          <ac:cxnSpMkLst>
            <pc:docMk/>
            <pc:sldMk cId="3598441347" sldId="2525"/>
            <ac:cxnSpMk id="22" creationId="{A76A5E3D-CB94-F760-B6A1-89513D643DCC}"/>
          </ac:cxnSpMkLst>
        </pc:cxnChg>
        <pc:cxnChg chg="add mod">
          <ac:chgData name="HIBERT Camille" userId="5714f118-48dd-4390-87c0-5cd21a9dbc51" providerId="ADAL" clId="{DB4B7899-B45E-43FA-81C2-28123F61131E}" dt="2025-07-28T13:02:21.219" v="218" actId="1076"/>
          <ac:cxnSpMkLst>
            <pc:docMk/>
            <pc:sldMk cId="3598441347" sldId="2525"/>
            <ac:cxnSpMk id="23" creationId="{A839FD74-BCA8-9BB4-5741-E6FEEF261AF6}"/>
          </ac:cxnSpMkLst>
        </pc:cxnChg>
        <pc:cxnChg chg="add mod">
          <ac:chgData name="HIBERT Camille" userId="5714f118-48dd-4390-87c0-5cd21a9dbc51" providerId="ADAL" clId="{DB4B7899-B45E-43FA-81C2-28123F61131E}" dt="2025-07-28T13:02:21.219" v="218" actId="1076"/>
          <ac:cxnSpMkLst>
            <pc:docMk/>
            <pc:sldMk cId="3598441347" sldId="2525"/>
            <ac:cxnSpMk id="24" creationId="{75E7906F-C1EB-1603-535A-EB713896CD38}"/>
          </ac:cxnSpMkLst>
        </pc:cxnChg>
        <pc:cxnChg chg="add mod">
          <ac:chgData name="HIBERT Camille" userId="5714f118-48dd-4390-87c0-5cd21a9dbc51" providerId="ADAL" clId="{DB4B7899-B45E-43FA-81C2-28123F61131E}" dt="2025-07-28T13:02:21.219" v="218" actId="1076"/>
          <ac:cxnSpMkLst>
            <pc:docMk/>
            <pc:sldMk cId="3598441347" sldId="2525"/>
            <ac:cxnSpMk id="25" creationId="{14C432F4-74BA-6B17-4C4F-1526D1D976A1}"/>
          </ac:cxnSpMkLst>
        </pc:cxnChg>
        <pc:cxnChg chg="add mod">
          <ac:chgData name="HIBERT Camille" userId="5714f118-48dd-4390-87c0-5cd21a9dbc51" providerId="ADAL" clId="{DB4B7899-B45E-43FA-81C2-28123F61131E}" dt="2025-07-28T13:02:21.219" v="218" actId="1076"/>
          <ac:cxnSpMkLst>
            <pc:docMk/>
            <pc:sldMk cId="3598441347" sldId="2525"/>
            <ac:cxnSpMk id="26" creationId="{BFC195A9-0A34-75D6-4B6D-95E40B434A7C}"/>
          </ac:cxnSpMkLst>
        </pc:cxnChg>
        <pc:cxnChg chg="add mod">
          <ac:chgData name="HIBERT Camille" userId="5714f118-48dd-4390-87c0-5cd21a9dbc51" providerId="ADAL" clId="{DB4B7899-B45E-43FA-81C2-28123F61131E}" dt="2025-07-28T13:02:21.219" v="218" actId="1076"/>
          <ac:cxnSpMkLst>
            <pc:docMk/>
            <pc:sldMk cId="3598441347" sldId="2525"/>
            <ac:cxnSpMk id="27" creationId="{717F70AA-E489-84EF-DC5A-B45A07349676}"/>
          </ac:cxnSpMkLst>
        </pc:cxnChg>
        <pc:cxnChg chg="add mod">
          <ac:chgData name="HIBERT Camille" userId="5714f118-48dd-4390-87c0-5cd21a9dbc51" providerId="ADAL" clId="{DB4B7899-B45E-43FA-81C2-28123F61131E}" dt="2025-07-28T13:02:21.219" v="218" actId="1076"/>
          <ac:cxnSpMkLst>
            <pc:docMk/>
            <pc:sldMk cId="3598441347" sldId="2525"/>
            <ac:cxnSpMk id="35" creationId="{E3FE56F1-2D4E-F005-CC31-A2EC91E84408}"/>
          </ac:cxnSpMkLst>
        </pc:cxnChg>
        <pc:cxnChg chg="add mod">
          <ac:chgData name="HIBERT Camille" userId="5714f118-48dd-4390-87c0-5cd21a9dbc51" providerId="ADAL" clId="{DB4B7899-B45E-43FA-81C2-28123F61131E}" dt="2025-07-28T13:02:21.219" v="218" actId="1076"/>
          <ac:cxnSpMkLst>
            <pc:docMk/>
            <pc:sldMk cId="3598441347" sldId="2525"/>
            <ac:cxnSpMk id="36" creationId="{25548CFA-8644-AE24-6151-840C69D92471}"/>
          </ac:cxnSpMkLst>
        </pc:cxnChg>
        <pc:cxnChg chg="add mod">
          <ac:chgData name="HIBERT Camille" userId="5714f118-48dd-4390-87c0-5cd21a9dbc51" providerId="ADAL" clId="{DB4B7899-B45E-43FA-81C2-28123F61131E}" dt="2025-07-28T13:02:21.219" v="218" actId="1076"/>
          <ac:cxnSpMkLst>
            <pc:docMk/>
            <pc:sldMk cId="3598441347" sldId="2525"/>
            <ac:cxnSpMk id="37" creationId="{1CC86165-E713-3CEE-6591-70186D566666}"/>
          </ac:cxnSpMkLst>
        </pc:cxnChg>
        <pc:cxnChg chg="add mod">
          <ac:chgData name="HIBERT Camille" userId="5714f118-48dd-4390-87c0-5cd21a9dbc51" providerId="ADAL" clId="{DB4B7899-B45E-43FA-81C2-28123F61131E}" dt="2025-07-28T13:02:21.219" v="218" actId="1076"/>
          <ac:cxnSpMkLst>
            <pc:docMk/>
            <pc:sldMk cId="3598441347" sldId="2525"/>
            <ac:cxnSpMk id="38" creationId="{383D331E-04A2-7F82-4D6F-D2D7F25846A7}"/>
          </ac:cxnSpMkLst>
        </pc:cxnChg>
        <pc:cxnChg chg="add mod">
          <ac:chgData name="HIBERT Camille" userId="5714f118-48dd-4390-87c0-5cd21a9dbc51" providerId="ADAL" clId="{DB4B7899-B45E-43FA-81C2-28123F61131E}" dt="2025-07-28T13:02:21.219" v="218" actId="1076"/>
          <ac:cxnSpMkLst>
            <pc:docMk/>
            <pc:sldMk cId="3598441347" sldId="2525"/>
            <ac:cxnSpMk id="39" creationId="{0C954C4A-4C1B-C751-A617-99B11742E41E}"/>
          </ac:cxnSpMkLst>
        </pc:cxnChg>
        <pc:cxnChg chg="add mod">
          <ac:chgData name="HIBERT Camille" userId="5714f118-48dd-4390-87c0-5cd21a9dbc51" providerId="ADAL" clId="{DB4B7899-B45E-43FA-81C2-28123F61131E}" dt="2025-07-28T13:04:21.130" v="226" actId="1036"/>
          <ac:cxnSpMkLst>
            <pc:docMk/>
            <pc:sldMk cId="3598441347" sldId="2525"/>
            <ac:cxnSpMk id="40" creationId="{9CF726E3-0A86-E376-DE9E-A7F4F3A27C8E}"/>
          </ac:cxnSpMkLst>
        </pc:cxnChg>
        <pc:cxnChg chg="add mod">
          <ac:chgData name="HIBERT Camille" userId="5714f118-48dd-4390-87c0-5cd21a9dbc51" providerId="ADAL" clId="{DB4B7899-B45E-43FA-81C2-28123F61131E}" dt="2025-07-28T13:02:21.219" v="218" actId="1076"/>
          <ac:cxnSpMkLst>
            <pc:docMk/>
            <pc:sldMk cId="3598441347" sldId="2525"/>
            <ac:cxnSpMk id="41" creationId="{88DAE1B6-DCBB-377E-DEDF-36D4185528A2}"/>
          </ac:cxnSpMkLst>
        </pc:cxnChg>
        <pc:cxnChg chg="add mod">
          <ac:chgData name="HIBERT Camille" userId="5714f118-48dd-4390-87c0-5cd21a9dbc51" providerId="ADAL" clId="{DB4B7899-B45E-43FA-81C2-28123F61131E}" dt="2025-07-28T13:02:21.219" v="218" actId="1076"/>
          <ac:cxnSpMkLst>
            <pc:docMk/>
            <pc:sldMk cId="3598441347" sldId="2525"/>
            <ac:cxnSpMk id="47" creationId="{A9D15A5D-1027-B057-685B-823107DCC490}"/>
          </ac:cxnSpMkLst>
        </pc:cxnChg>
        <pc:cxnChg chg="add mod">
          <ac:chgData name="HIBERT Camille" userId="5714f118-48dd-4390-87c0-5cd21a9dbc51" providerId="ADAL" clId="{DB4B7899-B45E-43FA-81C2-28123F61131E}" dt="2025-07-28T13:02:21.219" v="218" actId="1076"/>
          <ac:cxnSpMkLst>
            <pc:docMk/>
            <pc:sldMk cId="3598441347" sldId="2525"/>
            <ac:cxnSpMk id="48" creationId="{9C7283B9-0D4E-F499-3ABA-2246644E90DD}"/>
          </ac:cxnSpMkLst>
        </pc:cxnChg>
        <pc:cxnChg chg="add mod">
          <ac:chgData name="HIBERT Camille" userId="5714f118-48dd-4390-87c0-5cd21a9dbc51" providerId="ADAL" clId="{DB4B7899-B45E-43FA-81C2-28123F61131E}" dt="2025-07-28T13:02:21.219" v="218" actId="1076"/>
          <ac:cxnSpMkLst>
            <pc:docMk/>
            <pc:sldMk cId="3598441347" sldId="2525"/>
            <ac:cxnSpMk id="49" creationId="{535182FA-2B3C-4B8A-8177-6D635B892F59}"/>
          </ac:cxnSpMkLst>
        </pc:cxnChg>
        <pc:cxnChg chg="add mod">
          <ac:chgData name="HIBERT Camille" userId="5714f118-48dd-4390-87c0-5cd21a9dbc51" providerId="ADAL" clId="{DB4B7899-B45E-43FA-81C2-28123F61131E}" dt="2025-07-28T13:02:21.219" v="218" actId="1076"/>
          <ac:cxnSpMkLst>
            <pc:docMk/>
            <pc:sldMk cId="3598441347" sldId="2525"/>
            <ac:cxnSpMk id="50" creationId="{7857457D-4C93-7C0B-D9A1-51E1D3BDDE01}"/>
          </ac:cxnSpMkLst>
        </pc:cxnChg>
      </pc:sldChg>
      <pc:sldChg chg="addSp delSp modSp del mod">
        <pc:chgData name="HIBERT Camille" userId="5714f118-48dd-4390-87c0-5cd21a9dbc51" providerId="ADAL" clId="{DB4B7899-B45E-43FA-81C2-28123F61131E}" dt="2025-07-28T17:42:13.645" v="1550" actId="2696"/>
        <pc:sldMkLst>
          <pc:docMk/>
          <pc:sldMk cId="1379806058" sldId="2527"/>
        </pc:sldMkLst>
        <pc:spChg chg="del">
          <ac:chgData name="HIBERT Camille" userId="5714f118-48dd-4390-87c0-5cd21a9dbc51" providerId="ADAL" clId="{DB4B7899-B45E-43FA-81C2-28123F61131E}" dt="2025-07-28T17:11:38.255" v="599" actId="478"/>
          <ac:spMkLst>
            <pc:docMk/>
            <pc:sldMk cId="1379806058" sldId="2527"/>
            <ac:spMk id="5" creationId="{F963855D-9B6E-A140-AC48-8D1BD1481B8A}"/>
          </ac:spMkLst>
        </pc:spChg>
        <pc:spChg chg="del">
          <ac:chgData name="HIBERT Camille" userId="5714f118-48dd-4390-87c0-5cd21a9dbc51" providerId="ADAL" clId="{DB4B7899-B45E-43FA-81C2-28123F61131E}" dt="2025-07-28T17:11:41.617" v="601" actId="478"/>
          <ac:spMkLst>
            <pc:docMk/>
            <pc:sldMk cId="1379806058" sldId="2527"/>
            <ac:spMk id="6" creationId="{50EB3260-11AB-F24A-863A-B507863AB5B7}"/>
          </ac:spMkLst>
        </pc:spChg>
        <pc:spChg chg="del">
          <ac:chgData name="HIBERT Camille" userId="5714f118-48dd-4390-87c0-5cd21a9dbc51" providerId="ADAL" clId="{DB4B7899-B45E-43FA-81C2-28123F61131E}" dt="2025-07-28T17:11:44.516" v="603" actId="478"/>
          <ac:spMkLst>
            <pc:docMk/>
            <pc:sldMk cId="1379806058" sldId="2527"/>
            <ac:spMk id="7" creationId="{15E118B4-5AA3-834E-A3E4-93F27D848E31}"/>
          </ac:spMkLst>
        </pc:spChg>
        <pc:spChg chg="mod">
          <ac:chgData name="HIBERT Camille" userId="5714f118-48dd-4390-87c0-5cd21a9dbc51" providerId="ADAL" clId="{DB4B7899-B45E-43FA-81C2-28123F61131E}" dt="2025-07-28T17:25:11.251" v="858" actId="20577"/>
          <ac:spMkLst>
            <pc:docMk/>
            <pc:sldMk cId="1379806058" sldId="2527"/>
            <ac:spMk id="8" creationId="{E36EDB58-5F22-5542-A670-FBD07A35AB93}"/>
          </ac:spMkLst>
        </pc:spChg>
        <pc:spChg chg="add del mod">
          <ac:chgData name="HIBERT Camille" userId="5714f118-48dd-4390-87c0-5cd21a9dbc51" providerId="ADAL" clId="{DB4B7899-B45E-43FA-81C2-28123F61131E}" dt="2025-07-28T17:11:40.152" v="600" actId="478"/>
          <ac:spMkLst>
            <pc:docMk/>
            <pc:sldMk cId="1379806058" sldId="2527"/>
            <ac:spMk id="9" creationId="{D3CC55C3-8450-B32A-E6DA-4FE66E86DE23}"/>
          </ac:spMkLst>
        </pc:spChg>
        <pc:spChg chg="add del mod">
          <ac:chgData name="HIBERT Camille" userId="5714f118-48dd-4390-87c0-5cd21a9dbc51" providerId="ADAL" clId="{DB4B7899-B45E-43FA-81C2-28123F61131E}" dt="2025-07-28T17:11:42.802" v="602" actId="478"/>
          <ac:spMkLst>
            <pc:docMk/>
            <pc:sldMk cId="1379806058" sldId="2527"/>
            <ac:spMk id="11" creationId="{28F2DC61-E11E-396E-3A57-2A42FFC6A7C1}"/>
          </ac:spMkLst>
        </pc:spChg>
        <pc:spChg chg="add del mod">
          <ac:chgData name="HIBERT Camille" userId="5714f118-48dd-4390-87c0-5cd21a9dbc51" providerId="ADAL" clId="{DB4B7899-B45E-43FA-81C2-28123F61131E}" dt="2025-07-28T17:11:46.130" v="604" actId="478"/>
          <ac:spMkLst>
            <pc:docMk/>
            <pc:sldMk cId="1379806058" sldId="2527"/>
            <ac:spMk id="13" creationId="{50B09AE4-B36E-CB02-4BEC-24CE484152D2}"/>
          </ac:spMkLst>
        </pc:spChg>
        <pc:spChg chg="add del mod">
          <ac:chgData name="HIBERT Camille" userId="5714f118-48dd-4390-87c0-5cd21a9dbc51" providerId="ADAL" clId="{DB4B7899-B45E-43FA-81C2-28123F61131E}" dt="2025-07-28T17:25:15.246" v="859" actId="478"/>
          <ac:spMkLst>
            <pc:docMk/>
            <pc:sldMk cId="1379806058" sldId="2527"/>
            <ac:spMk id="14" creationId="{6F80E679-BDDE-61C8-CE2E-844B0983D14F}"/>
          </ac:spMkLst>
        </pc:spChg>
        <pc:spChg chg="add del mod">
          <ac:chgData name="HIBERT Camille" userId="5714f118-48dd-4390-87c0-5cd21a9dbc51" providerId="ADAL" clId="{DB4B7899-B45E-43FA-81C2-28123F61131E}" dt="2025-07-28T17:25:16.163" v="860" actId="478"/>
          <ac:spMkLst>
            <pc:docMk/>
            <pc:sldMk cId="1379806058" sldId="2527"/>
            <ac:spMk id="15" creationId="{F9C5A9B3-75C5-4766-36E7-BF1E43D18859}"/>
          </ac:spMkLst>
        </pc:spChg>
        <pc:spChg chg="add del mod">
          <ac:chgData name="HIBERT Camille" userId="5714f118-48dd-4390-87c0-5cd21a9dbc51" providerId="ADAL" clId="{DB4B7899-B45E-43FA-81C2-28123F61131E}" dt="2025-07-28T17:25:18.682" v="863" actId="478"/>
          <ac:spMkLst>
            <pc:docMk/>
            <pc:sldMk cId="1379806058" sldId="2527"/>
            <ac:spMk id="16" creationId="{FD5F0E89-82AF-B5D4-7644-E05419533ADA}"/>
          </ac:spMkLst>
        </pc:spChg>
        <pc:spChg chg="add del mod">
          <ac:chgData name="HIBERT Camille" userId="5714f118-48dd-4390-87c0-5cd21a9dbc51" providerId="ADAL" clId="{DB4B7899-B45E-43FA-81C2-28123F61131E}" dt="2025-07-28T17:25:21.572" v="869" actId="478"/>
          <ac:spMkLst>
            <pc:docMk/>
            <pc:sldMk cId="1379806058" sldId="2527"/>
            <ac:spMk id="17" creationId="{CDFDFB87-7D2F-4D33-F7A5-524D3E9DC239}"/>
          </ac:spMkLst>
        </pc:spChg>
        <pc:spChg chg="add del mod">
          <ac:chgData name="HIBERT Camille" userId="5714f118-48dd-4390-87c0-5cd21a9dbc51" providerId="ADAL" clId="{DB4B7899-B45E-43FA-81C2-28123F61131E}" dt="2025-07-28T17:24:43.045" v="834" actId="478"/>
          <ac:spMkLst>
            <pc:docMk/>
            <pc:sldMk cId="1379806058" sldId="2527"/>
            <ac:spMk id="24" creationId="{DEBBF3D6-3267-4CDD-B2B1-3055F4972ADC}"/>
          </ac:spMkLst>
        </pc:spChg>
        <pc:spChg chg="add del mod">
          <ac:chgData name="HIBERT Camille" userId="5714f118-48dd-4390-87c0-5cd21a9dbc51" providerId="ADAL" clId="{DB4B7899-B45E-43FA-81C2-28123F61131E}" dt="2025-07-28T17:26:00.732" v="920" actId="478"/>
          <ac:spMkLst>
            <pc:docMk/>
            <pc:sldMk cId="1379806058" sldId="2527"/>
            <ac:spMk id="25" creationId="{B06D8F93-3B6D-0915-069B-1E3F467603E7}"/>
          </ac:spMkLst>
        </pc:spChg>
        <pc:spChg chg="add del mod">
          <ac:chgData name="HIBERT Camille" userId="5714f118-48dd-4390-87c0-5cd21a9dbc51" providerId="ADAL" clId="{DB4B7899-B45E-43FA-81C2-28123F61131E}" dt="2025-07-28T17:18:14.305" v="742" actId="478"/>
          <ac:spMkLst>
            <pc:docMk/>
            <pc:sldMk cId="1379806058" sldId="2527"/>
            <ac:spMk id="26" creationId="{BB56233B-3B12-9BA6-9C9D-F8D8994FE0DB}"/>
          </ac:spMkLst>
        </pc:spChg>
        <pc:spChg chg="add mod">
          <ac:chgData name="HIBERT Camille" userId="5714f118-48dd-4390-87c0-5cd21a9dbc51" providerId="ADAL" clId="{DB4B7899-B45E-43FA-81C2-28123F61131E}" dt="2025-07-28T17:38:20.625" v="1291" actId="3062"/>
          <ac:spMkLst>
            <pc:docMk/>
            <pc:sldMk cId="1379806058" sldId="2527"/>
            <ac:spMk id="27" creationId="{A3C87876-76D3-DBD4-BE86-AB06ED352886}"/>
          </ac:spMkLst>
        </pc:spChg>
        <pc:spChg chg="add del mod">
          <ac:chgData name="HIBERT Camille" userId="5714f118-48dd-4390-87c0-5cd21a9dbc51" providerId="ADAL" clId="{DB4B7899-B45E-43FA-81C2-28123F61131E}" dt="2025-07-28T17:26:00.304" v="919" actId="478"/>
          <ac:spMkLst>
            <pc:docMk/>
            <pc:sldMk cId="1379806058" sldId="2527"/>
            <ac:spMk id="28" creationId="{DF4C959A-F9F6-250B-7E34-E521D400D60B}"/>
          </ac:spMkLst>
        </pc:spChg>
        <pc:spChg chg="add del mod">
          <ac:chgData name="HIBERT Camille" userId="5714f118-48dd-4390-87c0-5cd21a9dbc51" providerId="ADAL" clId="{DB4B7899-B45E-43FA-81C2-28123F61131E}" dt="2025-07-28T17:25:58.316" v="915" actId="478"/>
          <ac:spMkLst>
            <pc:docMk/>
            <pc:sldMk cId="1379806058" sldId="2527"/>
            <ac:spMk id="29" creationId="{4A81337B-3A8F-B54B-D1B6-92FE715B3414}"/>
          </ac:spMkLst>
        </pc:spChg>
        <pc:spChg chg="add del mod">
          <ac:chgData name="HIBERT Camille" userId="5714f118-48dd-4390-87c0-5cd21a9dbc51" providerId="ADAL" clId="{DB4B7899-B45E-43FA-81C2-28123F61131E}" dt="2025-07-28T17:25:59.829" v="918" actId="478"/>
          <ac:spMkLst>
            <pc:docMk/>
            <pc:sldMk cId="1379806058" sldId="2527"/>
            <ac:spMk id="30" creationId="{71FDB116-FDD7-0ACA-0DE3-94F2B783DC4D}"/>
          </ac:spMkLst>
        </pc:spChg>
        <pc:spChg chg="add del mod">
          <ac:chgData name="HIBERT Camille" userId="5714f118-48dd-4390-87c0-5cd21a9dbc51" providerId="ADAL" clId="{DB4B7899-B45E-43FA-81C2-28123F61131E}" dt="2025-07-28T17:25:58.874" v="916" actId="478"/>
          <ac:spMkLst>
            <pc:docMk/>
            <pc:sldMk cId="1379806058" sldId="2527"/>
            <ac:spMk id="31" creationId="{5F8AB5E0-4B8C-AC6D-1C06-D6B63CCB0B90}"/>
          </ac:spMkLst>
        </pc:spChg>
        <pc:spChg chg="add del mod">
          <ac:chgData name="HIBERT Camille" userId="5714f118-48dd-4390-87c0-5cd21a9dbc51" providerId="ADAL" clId="{DB4B7899-B45E-43FA-81C2-28123F61131E}" dt="2025-07-28T17:25:59.371" v="917" actId="478"/>
          <ac:spMkLst>
            <pc:docMk/>
            <pc:sldMk cId="1379806058" sldId="2527"/>
            <ac:spMk id="32" creationId="{47F5D8B0-B0A1-EBCA-56E7-73C817F44F09}"/>
          </ac:spMkLst>
        </pc:spChg>
        <pc:spChg chg="add mod">
          <ac:chgData name="HIBERT Camille" userId="5714f118-48dd-4390-87c0-5cd21a9dbc51" providerId="ADAL" clId="{DB4B7899-B45E-43FA-81C2-28123F61131E}" dt="2025-07-28T17:38:20.625" v="1291" actId="3062"/>
          <ac:spMkLst>
            <pc:docMk/>
            <pc:sldMk cId="1379806058" sldId="2527"/>
            <ac:spMk id="35" creationId="{9B9AC517-18F7-B04E-BD44-4CA098FBDDE3}"/>
          </ac:spMkLst>
        </pc:spChg>
        <pc:spChg chg="add mod">
          <ac:chgData name="HIBERT Camille" userId="5714f118-48dd-4390-87c0-5cd21a9dbc51" providerId="ADAL" clId="{DB4B7899-B45E-43FA-81C2-28123F61131E}" dt="2025-07-28T17:38:20.625" v="1291" actId="3062"/>
          <ac:spMkLst>
            <pc:docMk/>
            <pc:sldMk cId="1379806058" sldId="2527"/>
            <ac:spMk id="36" creationId="{F350169F-AB78-EBC1-9CA1-A4BB5010FDCE}"/>
          </ac:spMkLst>
        </pc:spChg>
        <pc:spChg chg="add mod">
          <ac:chgData name="HIBERT Camille" userId="5714f118-48dd-4390-87c0-5cd21a9dbc51" providerId="ADAL" clId="{DB4B7899-B45E-43FA-81C2-28123F61131E}" dt="2025-07-28T17:38:20.625" v="1291" actId="3062"/>
          <ac:spMkLst>
            <pc:docMk/>
            <pc:sldMk cId="1379806058" sldId="2527"/>
            <ac:spMk id="37" creationId="{7205C6B4-F647-1403-63BC-0F8156167F75}"/>
          </ac:spMkLst>
        </pc:spChg>
        <pc:spChg chg="add mod">
          <ac:chgData name="HIBERT Camille" userId="5714f118-48dd-4390-87c0-5cd21a9dbc51" providerId="ADAL" clId="{DB4B7899-B45E-43FA-81C2-28123F61131E}" dt="2025-07-28T17:38:20.625" v="1291" actId="3062"/>
          <ac:spMkLst>
            <pc:docMk/>
            <pc:sldMk cId="1379806058" sldId="2527"/>
            <ac:spMk id="38" creationId="{1F60071C-B6D4-68D5-13B7-974BF7B6F5D8}"/>
          </ac:spMkLst>
        </pc:spChg>
        <pc:spChg chg="add del">
          <ac:chgData name="HIBERT Camille" userId="5714f118-48dd-4390-87c0-5cd21a9dbc51" providerId="ADAL" clId="{DB4B7899-B45E-43FA-81C2-28123F61131E}" dt="2025-07-28T17:37:16.662" v="1286" actId="478"/>
          <ac:spMkLst>
            <pc:docMk/>
            <pc:sldMk cId="1379806058" sldId="2527"/>
            <ac:spMk id="39" creationId="{F2C21B4A-C70F-4FAC-0960-FB9B56B37A06}"/>
          </ac:spMkLst>
        </pc:spChg>
        <pc:spChg chg="add mod">
          <ac:chgData name="HIBERT Camille" userId="5714f118-48dd-4390-87c0-5cd21a9dbc51" providerId="ADAL" clId="{DB4B7899-B45E-43FA-81C2-28123F61131E}" dt="2025-07-28T17:38:43.328" v="1293" actId="1076"/>
          <ac:spMkLst>
            <pc:docMk/>
            <pc:sldMk cId="1379806058" sldId="2527"/>
            <ac:spMk id="40" creationId="{1C75342B-3848-7115-DBDE-CA559A2A030A}"/>
          </ac:spMkLst>
        </pc:spChg>
        <pc:cxnChg chg="add del mod">
          <ac:chgData name="HIBERT Camille" userId="5714f118-48dd-4390-87c0-5cd21a9dbc51" providerId="ADAL" clId="{DB4B7899-B45E-43FA-81C2-28123F61131E}" dt="2025-07-28T17:25:17.043" v="861" actId="478"/>
          <ac:cxnSpMkLst>
            <pc:docMk/>
            <pc:sldMk cId="1379806058" sldId="2527"/>
            <ac:cxnSpMk id="19" creationId="{88E59E9F-7D0B-C7B5-C669-456ECFCC3D58}"/>
          </ac:cxnSpMkLst>
        </pc:cxnChg>
        <pc:cxnChg chg="add del mod">
          <ac:chgData name="HIBERT Camille" userId="5714f118-48dd-4390-87c0-5cd21a9dbc51" providerId="ADAL" clId="{DB4B7899-B45E-43FA-81C2-28123F61131E}" dt="2025-07-28T17:25:17.921" v="862" actId="478"/>
          <ac:cxnSpMkLst>
            <pc:docMk/>
            <pc:sldMk cId="1379806058" sldId="2527"/>
            <ac:cxnSpMk id="21" creationId="{A2F75BD9-62AA-AEDB-8FDF-12DD1B34233E}"/>
          </ac:cxnSpMkLst>
        </pc:cxnChg>
        <pc:cxnChg chg="add del mod">
          <ac:chgData name="HIBERT Camille" userId="5714f118-48dd-4390-87c0-5cd21a9dbc51" providerId="ADAL" clId="{DB4B7899-B45E-43FA-81C2-28123F61131E}" dt="2025-07-28T17:25:22.256" v="870" actId="478"/>
          <ac:cxnSpMkLst>
            <pc:docMk/>
            <pc:sldMk cId="1379806058" sldId="2527"/>
            <ac:cxnSpMk id="23" creationId="{C6FAE36D-1864-D396-19AB-43767979EAFD}"/>
          </ac:cxnSpMkLst>
        </pc:cxnChg>
      </pc:sldChg>
      <pc:sldChg chg="addSp delSp modSp del mod">
        <pc:chgData name="HIBERT Camille" userId="5714f118-48dd-4390-87c0-5cd21a9dbc51" providerId="ADAL" clId="{DB4B7899-B45E-43FA-81C2-28123F61131E}" dt="2025-07-28T17:36:50.650" v="1284" actId="2696"/>
        <pc:sldMkLst>
          <pc:docMk/>
          <pc:sldMk cId="3675695552" sldId="2528"/>
        </pc:sldMkLst>
        <pc:spChg chg="del">
          <ac:chgData name="HIBERT Camille" userId="5714f118-48dd-4390-87c0-5cd21a9dbc51" providerId="ADAL" clId="{DB4B7899-B45E-43FA-81C2-28123F61131E}" dt="2025-07-28T17:32:39.984" v="1189" actId="478"/>
          <ac:spMkLst>
            <pc:docMk/>
            <pc:sldMk cId="3675695552" sldId="2528"/>
            <ac:spMk id="5" creationId="{F963855D-9B6E-A140-AC48-8D1BD1481B8A}"/>
          </ac:spMkLst>
        </pc:spChg>
        <pc:spChg chg="del">
          <ac:chgData name="HIBERT Camille" userId="5714f118-48dd-4390-87c0-5cd21a9dbc51" providerId="ADAL" clId="{DB4B7899-B45E-43FA-81C2-28123F61131E}" dt="2025-07-28T17:32:47.041" v="1193" actId="478"/>
          <ac:spMkLst>
            <pc:docMk/>
            <pc:sldMk cId="3675695552" sldId="2528"/>
            <ac:spMk id="6" creationId="{50EB3260-11AB-F24A-863A-B507863AB5B7}"/>
          </ac:spMkLst>
        </pc:spChg>
        <pc:spChg chg="add del mod">
          <ac:chgData name="HIBERT Camille" userId="5714f118-48dd-4390-87c0-5cd21a9dbc51" providerId="ADAL" clId="{DB4B7899-B45E-43FA-81C2-28123F61131E}" dt="2025-07-28T17:32:41.918" v="1190" actId="478"/>
          <ac:spMkLst>
            <pc:docMk/>
            <pc:sldMk cId="3675695552" sldId="2528"/>
            <ac:spMk id="7" creationId="{8126409C-B856-169A-ADDA-E18FEBDCC7B7}"/>
          </ac:spMkLst>
        </pc:spChg>
        <pc:spChg chg="add del mod">
          <ac:chgData name="HIBERT Camille" userId="5714f118-48dd-4390-87c0-5cd21a9dbc51" providerId="ADAL" clId="{DB4B7899-B45E-43FA-81C2-28123F61131E}" dt="2025-07-28T17:32:44.585" v="1192" actId="478"/>
          <ac:spMkLst>
            <pc:docMk/>
            <pc:sldMk cId="3675695552" sldId="2528"/>
            <ac:spMk id="10" creationId="{0900BB75-EAB6-86FB-104F-9A68114218CD}"/>
          </ac:spMkLst>
        </pc:spChg>
        <pc:spChg chg="add del mod">
          <ac:chgData name="HIBERT Camille" userId="5714f118-48dd-4390-87c0-5cd21a9dbc51" providerId="ADAL" clId="{DB4B7899-B45E-43FA-81C2-28123F61131E}" dt="2025-07-28T17:32:48.606" v="1194" actId="478"/>
          <ac:spMkLst>
            <pc:docMk/>
            <pc:sldMk cId="3675695552" sldId="2528"/>
            <ac:spMk id="13" creationId="{4329ABBE-5F49-E5FD-4F27-A5E4BDF7D0F3}"/>
          </ac:spMkLst>
        </pc:spChg>
        <pc:spChg chg="add mod">
          <ac:chgData name="HIBERT Camille" userId="5714f118-48dd-4390-87c0-5cd21a9dbc51" providerId="ADAL" clId="{DB4B7899-B45E-43FA-81C2-28123F61131E}" dt="2025-07-28T17:35:41.486" v="1260" actId="1076"/>
          <ac:spMkLst>
            <pc:docMk/>
            <pc:sldMk cId="3675695552" sldId="2528"/>
            <ac:spMk id="14" creationId="{36F6ED4E-191D-570C-0011-4B092BE27895}"/>
          </ac:spMkLst>
        </pc:spChg>
        <pc:spChg chg="add mod">
          <ac:chgData name="HIBERT Camille" userId="5714f118-48dd-4390-87c0-5cd21a9dbc51" providerId="ADAL" clId="{DB4B7899-B45E-43FA-81C2-28123F61131E}" dt="2025-07-28T17:35:35.634" v="1258" actId="1076"/>
          <ac:spMkLst>
            <pc:docMk/>
            <pc:sldMk cId="3675695552" sldId="2528"/>
            <ac:spMk id="15" creationId="{9DFAF0D1-BFCA-0B21-085A-AD2FAB1FCAB5}"/>
          </ac:spMkLst>
        </pc:spChg>
        <pc:spChg chg="add mod">
          <ac:chgData name="HIBERT Camille" userId="5714f118-48dd-4390-87c0-5cd21a9dbc51" providerId="ADAL" clId="{DB4B7899-B45E-43FA-81C2-28123F61131E}" dt="2025-07-28T17:35:39.141" v="1259" actId="1076"/>
          <ac:spMkLst>
            <pc:docMk/>
            <pc:sldMk cId="3675695552" sldId="2528"/>
            <ac:spMk id="16" creationId="{24EB57E8-A45A-9CF7-046C-6F7CCFAB3C20}"/>
          </ac:spMkLst>
        </pc:spChg>
        <pc:spChg chg="add mod">
          <ac:chgData name="HIBERT Camille" userId="5714f118-48dd-4390-87c0-5cd21a9dbc51" providerId="ADAL" clId="{DB4B7899-B45E-43FA-81C2-28123F61131E}" dt="2025-07-28T17:36:44.460" v="1283" actId="1076"/>
          <ac:spMkLst>
            <pc:docMk/>
            <pc:sldMk cId="3675695552" sldId="2528"/>
            <ac:spMk id="18" creationId="{DB3DFB3C-1929-7A79-FB67-3D3DF47AB01E}"/>
          </ac:spMkLst>
        </pc:spChg>
        <pc:spChg chg="add mod">
          <ac:chgData name="HIBERT Camille" userId="5714f118-48dd-4390-87c0-5cd21a9dbc51" providerId="ADAL" clId="{DB4B7899-B45E-43FA-81C2-28123F61131E}" dt="2025-07-28T17:36:36.148" v="1281" actId="207"/>
          <ac:spMkLst>
            <pc:docMk/>
            <pc:sldMk cId="3675695552" sldId="2528"/>
            <ac:spMk id="20" creationId="{7868815A-CA20-F787-8EFB-DA17C117A0BA}"/>
          </ac:spMkLst>
        </pc:spChg>
        <pc:spChg chg="add mod">
          <ac:chgData name="HIBERT Camille" userId="5714f118-48dd-4390-87c0-5cd21a9dbc51" providerId="ADAL" clId="{DB4B7899-B45E-43FA-81C2-28123F61131E}" dt="2025-07-28T17:36:35.282" v="1280" actId="1076"/>
          <ac:spMkLst>
            <pc:docMk/>
            <pc:sldMk cId="3675695552" sldId="2528"/>
            <ac:spMk id="21" creationId="{99D07790-67B9-47E4-27B1-8814EACA2A6D}"/>
          </ac:spMkLst>
        </pc:spChg>
        <pc:picChg chg="del">
          <ac:chgData name="HIBERT Camille" userId="5714f118-48dd-4390-87c0-5cd21a9dbc51" providerId="ADAL" clId="{DB4B7899-B45E-43FA-81C2-28123F61131E}" dt="2025-07-28T17:32:42.992" v="1191" actId="478"/>
          <ac:picMkLst>
            <pc:docMk/>
            <pc:sldMk cId="3675695552" sldId="2528"/>
            <ac:picMk id="11" creationId="{8C7D717C-D5B5-A347-BB10-915EC225BA95}"/>
          </ac:picMkLst>
        </pc:picChg>
      </pc:sldChg>
      <pc:sldChg chg="del">
        <pc:chgData name="HIBERT Camille" userId="5714f118-48dd-4390-87c0-5cd21a9dbc51" providerId="ADAL" clId="{DB4B7899-B45E-43FA-81C2-28123F61131E}" dt="2025-07-28T17:56:52.507" v="2014" actId="47"/>
        <pc:sldMkLst>
          <pc:docMk/>
          <pc:sldMk cId="3945310429" sldId="2529"/>
        </pc:sldMkLst>
      </pc:sldChg>
      <pc:sldChg chg="del">
        <pc:chgData name="HIBERT Camille" userId="5714f118-48dd-4390-87c0-5cd21a9dbc51" providerId="ADAL" clId="{DB4B7899-B45E-43FA-81C2-28123F61131E}" dt="2025-07-28T17:56:52.507" v="2014" actId="47"/>
        <pc:sldMkLst>
          <pc:docMk/>
          <pc:sldMk cId="3206551412" sldId="2530"/>
        </pc:sldMkLst>
      </pc:sldChg>
      <pc:sldChg chg="addSp delSp modSp mod ord modClrScheme chgLayout">
        <pc:chgData name="HIBERT Camille" userId="5714f118-48dd-4390-87c0-5cd21a9dbc51" providerId="ADAL" clId="{DB4B7899-B45E-43FA-81C2-28123F61131E}" dt="2025-07-28T17:56:31.487" v="2012"/>
        <pc:sldMkLst>
          <pc:docMk/>
          <pc:sldMk cId="2327389710" sldId="2531"/>
        </pc:sldMkLst>
        <pc:spChg chg="mod ord">
          <ac:chgData name="HIBERT Camille" userId="5714f118-48dd-4390-87c0-5cd21a9dbc51" providerId="ADAL" clId="{DB4B7899-B45E-43FA-81C2-28123F61131E}" dt="2025-07-28T17:54:01.526" v="1881" actId="26606"/>
          <ac:spMkLst>
            <pc:docMk/>
            <pc:sldMk cId="2327389710" sldId="2531"/>
            <ac:spMk id="2" creationId="{1D894849-4211-2618-08A1-6B6B6E7CE9EE}"/>
          </ac:spMkLst>
        </pc:spChg>
        <pc:spChg chg="del mod">
          <ac:chgData name="HIBERT Camille" userId="5714f118-48dd-4390-87c0-5cd21a9dbc51" providerId="ADAL" clId="{DB4B7899-B45E-43FA-81C2-28123F61131E}" dt="2025-07-28T17:54:08.627" v="1882" actId="478"/>
          <ac:spMkLst>
            <pc:docMk/>
            <pc:sldMk cId="2327389710" sldId="2531"/>
            <ac:spMk id="3" creationId="{9053A7A0-FEA0-10BA-A386-012BB22528F0}"/>
          </ac:spMkLst>
        </pc:spChg>
        <pc:spChg chg="add del mod">
          <ac:chgData name="HIBERT Camille" userId="5714f118-48dd-4390-87c0-5cd21a9dbc51" providerId="ADAL" clId="{DB4B7899-B45E-43FA-81C2-28123F61131E}" dt="2025-07-28T17:55:58.620" v="2010" actId="14100"/>
          <ac:spMkLst>
            <pc:docMk/>
            <pc:sldMk cId="2327389710" sldId="2531"/>
            <ac:spMk id="5" creationId="{F963855D-9B6E-A140-AC48-8D1BD1481B8A}"/>
          </ac:spMkLst>
        </pc:spChg>
        <pc:spChg chg="mod">
          <ac:chgData name="HIBERT Camille" userId="5714f118-48dd-4390-87c0-5cd21a9dbc51" providerId="ADAL" clId="{DB4B7899-B45E-43FA-81C2-28123F61131E}" dt="2025-07-28T17:55:03.190" v="1913" actId="20577"/>
          <ac:spMkLst>
            <pc:docMk/>
            <pc:sldMk cId="2327389710" sldId="2531"/>
            <ac:spMk id="8" creationId="{A0DB3E72-3B4B-1F4E-A5FC-D057873D9E9F}"/>
          </ac:spMkLst>
        </pc:spChg>
        <pc:spChg chg="add del mod">
          <ac:chgData name="HIBERT Camille" userId="5714f118-48dd-4390-87c0-5cd21a9dbc51" providerId="ADAL" clId="{DB4B7899-B45E-43FA-81C2-28123F61131E}" dt="2025-07-28T17:53:45.795" v="1877" actId="26606"/>
          <ac:spMkLst>
            <pc:docMk/>
            <pc:sldMk cId="2327389710" sldId="2531"/>
            <ac:spMk id="15" creationId="{AC23BC50-6E98-34DE-BD8A-0946780F1D2E}"/>
          </ac:spMkLst>
        </pc:spChg>
        <pc:graphicFrameChg chg="add del">
          <ac:chgData name="HIBERT Camille" userId="5714f118-48dd-4390-87c0-5cd21a9dbc51" providerId="ADAL" clId="{DB4B7899-B45E-43FA-81C2-28123F61131E}" dt="2025-07-28T17:47:37.048" v="1617" actId="26606"/>
          <ac:graphicFrameMkLst>
            <pc:docMk/>
            <pc:sldMk cId="2327389710" sldId="2531"/>
            <ac:graphicFrameMk id="10" creationId="{D458EE7C-67A7-74D5-846B-0C8A9961EF55}"/>
          </ac:graphicFrameMkLst>
        </pc:graphicFrameChg>
        <pc:graphicFrameChg chg="add del">
          <ac:chgData name="HIBERT Camille" userId="5714f118-48dd-4390-87c0-5cd21a9dbc51" providerId="ADAL" clId="{DB4B7899-B45E-43FA-81C2-28123F61131E}" dt="2025-07-28T17:53:38.774" v="1875" actId="26606"/>
          <ac:graphicFrameMkLst>
            <pc:docMk/>
            <pc:sldMk cId="2327389710" sldId="2531"/>
            <ac:graphicFrameMk id="11" creationId="{3F84A6AF-D6AC-EAE4-3CCF-451294A88A39}"/>
          </ac:graphicFrameMkLst>
        </pc:graphicFrameChg>
        <pc:graphicFrameChg chg="add del mod">
          <ac:chgData name="HIBERT Camille" userId="5714f118-48dd-4390-87c0-5cd21a9dbc51" providerId="ADAL" clId="{DB4B7899-B45E-43FA-81C2-28123F61131E}" dt="2025-07-28T17:53:45.795" v="1877" actId="26606"/>
          <ac:graphicFrameMkLst>
            <pc:docMk/>
            <pc:sldMk cId="2327389710" sldId="2531"/>
            <ac:graphicFrameMk id="13" creationId="{EAE6FDBF-5792-1513-6266-9CFE6359684B}"/>
          </ac:graphicFrameMkLst>
        </pc:graphicFrameChg>
        <pc:graphicFrameChg chg="add del">
          <ac:chgData name="HIBERT Camille" userId="5714f118-48dd-4390-87c0-5cd21a9dbc51" providerId="ADAL" clId="{DB4B7899-B45E-43FA-81C2-28123F61131E}" dt="2025-07-28T17:53:56.289" v="1879" actId="26606"/>
          <ac:graphicFrameMkLst>
            <pc:docMk/>
            <pc:sldMk cId="2327389710" sldId="2531"/>
            <ac:graphicFrameMk id="17" creationId="{1D0F0757-6087-2E2F-71B3-AE7DF6122E5C}"/>
          </ac:graphicFrameMkLst>
        </pc:graphicFrameChg>
        <pc:graphicFrameChg chg="add del">
          <ac:chgData name="HIBERT Camille" userId="5714f118-48dd-4390-87c0-5cd21a9dbc51" providerId="ADAL" clId="{DB4B7899-B45E-43FA-81C2-28123F61131E}" dt="2025-07-28T17:54:01.526" v="1881" actId="26606"/>
          <ac:graphicFrameMkLst>
            <pc:docMk/>
            <pc:sldMk cId="2327389710" sldId="2531"/>
            <ac:graphicFrameMk id="19" creationId="{3F84A6AF-D6AC-EAE4-3CCF-451294A88A39}"/>
          </ac:graphicFrameMkLst>
        </pc:graphicFrameChg>
        <pc:picChg chg="add del">
          <ac:chgData name="HIBERT Camille" userId="5714f118-48dd-4390-87c0-5cd21a9dbc51" providerId="ADAL" clId="{DB4B7899-B45E-43FA-81C2-28123F61131E}" dt="2025-07-28T17:53:45.795" v="1877" actId="26606"/>
          <ac:picMkLst>
            <pc:docMk/>
            <pc:sldMk cId="2327389710" sldId="2531"/>
            <ac:picMk id="14" creationId="{B07CC614-14CD-95FB-A7AC-D6DF47827F26}"/>
          </ac:picMkLst>
        </pc:picChg>
      </pc:sldChg>
      <pc:sldChg chg="del">
        <pc:chgData name="HIBERT Camille" userId="5714f118-48dd-4390-87c0-5cd21a9dbc51" providerId="ADAL" clId="{DB4B7899-B45E-43FA-81C2-28123F61131E}" dt="2025-07-28T17:56:52.507" v="2014" actId="47"/>
        <pc:sldMkLst>
          <pc:docMk/>
          <pc:sldMk cId="574533398" sldId="2533"/>
        </pc:sldMkLst>
      </pc:sldChg>
      <pc:sldChg chg="modSp del mod">
        <pc:chgData name="HIBERT Camille" userId="5714f118-48dd-4390-87c0-5cd21a9dbc51" providerId="ADAL" clId="{DB4B7899-B45E-43FA-81C2-28123F61131E}" dt="2025-07-28T17:56:52.507" v="2014" actId="47"/>
        <pc:sldMkLst>
          <pc:docMk/>
          <pc:sldMk cId="1194644759" sldId="2534"/>
        </pc:sldMkLst>
        <pc:spChg chg="mod">
          <ac:chgData name="HIBERT Camille" userId="5714f118-48dd-4390-87c0-5cd21a9dbc51" providerId="ADAL" clId="{DB4B7899-B45E-43FA-81C2-28123F61131E}" dt="2025-07-28T17:41:08.111" v="1541" actId="14"/>
          <ac:spMkLst>
            <pc:docMk/>
            <pc:sldMk cId="1194644759" sldId="2534"/>
            <ac:spMk id="5" creationId="{F963855D-9B6E-A140-AC48-8D1BD1481B8A}"/>
          </ac:spMkLst>
        </pc:spChg>
      </pc:sldChg>
      <pc:sldChg chg="del">
        <pc:chgData name="HIBERT Camille" userId="5714f118-48dd-4390-87c0-5cd21a9dbc51" providerId="ADAL" clId="{DB4B7899-B45E-43FA-81C2-28123F61131E}" dt="2025-07-28T17:56:52.507" v="2014" actId="47"/>
        <pc:sldMkLst>
          <pc:docMk/>
          <pc:sldMk cId="594168514" sldId="2535"/>
        </pc:sldMkLst>
      </pc:sldChg>
      <pc:sldChg chg="del">
        <pc:chgData name="HIBERT Camille" userId="5714f118-48dd-4390-87c0-5cd21a9dbc51" providerId="ADAL" clId="{DB4B7899-B45E-43FA-81C2-28123F61131E}" dt="2025-07-28T17:56:52.507" v="2014" actId="47"/>
        <pc:sldMkLst>
          <pc:docMk/>
          <pc:sldMk cId="579641851" sldId="2536"/>
        </pc:sldMkLst>
      </pc:sldChg>
      <pc:sldChg chg="del">
        <pc:chgData name="HIBERT Camille" userId="5714f118-48dd-4390-87c0-5cd21a9dbc51" providerId="ADAL" clId="{DB4B7899-B45E-43FA-81C2-28123F61131E}" dt="2025-07-28T17:56:52.507" v="2014" actId="47"/>
        <pc:sldMkLst>
          <pc:docMk/>
          <pc:sldMk cId="3344834031" sldId="2539"/>
        </pc:sldMkLst>
      </pc:sldChg>
      <pc:sldChg chg="del">
        <pc:chgData name="HIBERT Camille" userId="5714f118-48dd-4390-87c0-5cd21a9dbc51" providerId="ADAL" clId="{DB4B7899-B45E-43FA-81C2-28123F61131E}" dt="2025-07-28T17:56:52.507" v="2014" actId="47"/>
        <pc:sldMkLst>
          <pc:docMk/>
          <pc:sldMk cId="3454734517" sldId="2540"/>
        </pc:sldMkLst>
      </pc:sldChg>
      <pc:sldChg chg="del">
        <pc:chgData name="HIBERT Camille" userId="5714f118-48dd-4390-87c0-5cd21a9dbc51" providerId="ADAL" clId="{DB4B7899-B45E-43FA-81C2-28123F61131E}" dt="2025-07-28T17:56:52.507" v="2014" actId="47"/>
        <pc:sldMkLst>
          <pc:docMk/>
          <pc:sldMk cId="3977078188" sldId="2541"/>
        </pc:sldMkLst>
      </pc:sldChg>
      <pc:sldChg chg="del">
        <pc:chgData name="HIBERT Camille" userId="5714f118-48dd-4390-87c0-5cd21a9dbc51" providerId="ADAL" clId="{DB4B7899-B45E-43FA-81C2-28123F61131E}" dt="2025-07-28T17:57:07.939" v="2015" actId="47"/>
        <pc:sldMkLst>
          <pc:docMk/>
          <pc:sldMk cId="3163365738" sldId="2542"/>
        </pc:sldMkLst>
      </pc:sldChg>
      <pc:sldChg chg="del">
        <pc:chgData name="HIBERT Camille" userId="5714f118-48dd-4390-87c0-5cd21a9dbc51" providerId="ADAL" clId="{DB4B7899-B45E-43FA-81C2-28123F61131E}" dt="2025-07-28T17:57:07.939" v="2015" actId="47"/>
        <pc:sldMkLst>
          <pc:docMk/>
          <pc:sldMk cId="1847517325" sldId="2543"/>
        </pc:sldMkLst>
      </pc:sldChg>
      <pc:sldChg chg="del">
        <pc:chgData name="HIBERT Camille" userId="5714f118-48dd-4390-87c0-5cd21a9dbc51" providerId="ADAL" clId="{DB4B7899-B45E-43FA-81C2-28123F61131E}" dt="2025-07-28T17:57:07.939" v="2015" actId="47"/>
        <pc:sldMkLst>
          <pc:docMk/>
          <pc:sldMk cId="1129771692" sldId="2544"/>
        </pc:sldMkLst>
      </pc:sldChg>
      <pc:sldChg chg="del">
        <pc:chgData name="HIBERT Camille" userId="5714f118-48dd-4390-87c0-5cd21a9dbc51" providerId="ADAL" clId="{DB4B7899-B45E-43FA-81C2-28123F61131E}" dt="2025-07-28T17:57:07.939" v="2015" actId="47"/>
        <pc:sldMkLst>
          <pc:docMk/>
          <pc:sldMk cId="1251334637" sldId="2545"/>
        </pc:sldMkLst>
      </pc:sldChg>
      <pc:sldChg chg="del">
        <pc:chgData name="HIBERT Camille" userId="5714f118-48dd-4390-87c0-5cd21a9dbc51" providerId="ADAL" clId="{DB4B7899-B45E-43FA-81C2-28123F61131E}" dt="2025-07-28T17:57:07.939" v="2015" actId="47"/>
        <pc:sldMkLst>
          <pc:docMk/>
          <pc:sldMk cId="3963762509" sldId="2546"/>
        </pc:sldMkLst>
      </pc:sldChg>
      <pc:sldChg chg="del">
        <pc:chgData name="HIBERT Camille" userId="5714f118-48dd-4390-87c0-5cd21a9dbc51" providerId="ADAL" clId="{DB4B7899-B45E-43FA-81C2-28123F61131E}" dt="2025-07-28T17:57:07.939" v="2015" actId="47"/>
        <pc:sldMkLst>
          <pc:docMk/>
          <pc:sldMk cId="1195320722" sldId="2547"/>
        </pc:sldMkLst>
      </pc:sldChg>
      <pc:sldChg chg="del">
        <pc:chgData name="HIBERT Camille" userId="5714f118-48dd-4390-87c0-5cd21a9dbc51" providerId="ADAL" clId="{DB4B7899-B45E-43FA-81C2-28123F61131E}" dt="2025-07-28T17:57:07.939" v="2015" actId="47"/>
        <pc:sldMkLst>
          <pc:docMk/>
          <pc:sldMk cId="1313056190" sldId="2548"/>
        </pc:sldMkLst>
      </pc:sldChg>
      <pc:sldChg chg="del">
        <pc:chgData name="HIBERT Camille" userId="5714f118-48dd-4390-87c0-5cd21a9dbc51" providerId="ADAL" clId="{DB4B7899-B45E-43FA-81C2-28123F61131E}" dt="2025-07-28T17:57:07.939" v="2015" actId="47"/>
        <pc:sldMkLst>
          <pc:docMk/>
          <pc:sldMk cId="2672216013" sldId="2549"/>
        </pc:sldMkLst>
      </pc:sldChg>
      <pc:sldChg chg="del">
        <pc:chgData name="HIBERT Camille" userId="5714f118-48dd-4390-87c0-5cd21a9dbc51" providerId="ADAL" clId="{DB4B7899-B45E-43FA-81C2-28123F61131E}" dt="2025-07-28T17:57:07.939" v="2015" actId="47"/>
        <pc:sldMkLst>
          <pc:docMk/>
          <pc:sldMk cId="885805253" sldId="2550"/>
        </pc:sldMkLst>
      </pc:sldChg>
      <pc:sldChg chg="del">
        <pc:chgData name="HIBERT Camille" userId="5714f118-48dd-4390-87c0-5cd21a9dbc51" providerId="ADAL" clId="{DB4B7899-B45E-43FA-81C2-28123F61131E}" dt="2025-07-28T17:57:07.939" v="2015" actId="47"/>
        <pc:sldMkLst>
          <pc:docMk/>
          <pc:sldMk cId="1086608492" sldId="2551"/>
        </pc:sldMkLst>
      </pc:sldChg>
      <pc:sldChg chg="del">
        <pc:chgData name="HIBERT Camille" userId="5714f118-48dd-4390-87c0-5cd21a9dbc51" providerId="ADAL" clId="{DB4B7899-B45E-43FA-81C2-28123F61131E}" dt="2025-07-28T17:57:10.969" v="2016" actId="47"/>
        <pc:sldMkLst>
          <pc:docMk/>
          <pc:sldMk cId="1238159762" sldId="2552"/>
        </pc:sldMkLst>
      </pc:sldChg>
      <pc:sldChg chg="del">
        <pc:chgData name="HIBERT Camille" userId="5714f118-48dd-4390-87c0-5cd21a9dbc51" providerId="ADAL" clId="{DB4B7899-B45E-43FA-81C2-28123F61131E}" dt="2025-07-28T17:57:10.969" v="2016" actId="47"/>
        <pc:sldMkLst>
          <pc:docMk/>
          <pc:sldMk cId="1170206728" sldId="2553"/>
        </pc:sldMkLst>
      </pc:sldChg>
      <pc:sldChg chg="del">
        <pc:chgData name="HIBERT Camille" userId="5714f118-48dd-4390-87c0-5cd21a9dbc51" providerId="ADAL" clId="{DB4B7899-B45E-43FA-81C2-28123F61131E}" dt="2025-07-28T17:57:10.969" v="2016" actId="47"/>
        <pc:sldMkLst>
          <pc:docMk/>
          <pc:sldMk cId="236514483" sldId="2554"/>
        </pc:sldMkLst>
      </pc:sldChg>
      <pc:sldChg chg="del">
        <pc:chgData name="HIBERT Camille" userId="5714f118-48dd-4390-87c0-5cd21a9dbc51" providerId="ADAL" clId="{DB4B7899-B45E-43FA-81C2-28123F61131E}" dt="2025-07-28T17:57:10.969" v="2016" actId="47"/>
        <pc:sldMkLst>
          <pc:docMk/>
          <pc:sldMk cId="1426103976" sldId="2555"/>
        </pc:sldMkLst>
      </pc:sldChg>
      <pc:sldChg chg="del">
        <pc:chgData name="HIBERT Camille" userId="5714f118-48dd-4390-87c0-5cd21a9dbc51" providerId="ADAL" clId="{DB4B7899-B45E-43FA-81C2-28123F61131E}" dt="2025-07-28T17:57:10.969" v="2016" actId="47"/>
        <pc:sldMkLst>
          <pc:docMk/>
          <pc:sldMk cId="2546691666" sldId="2556"/>
        </pc:sldMkLst>
      </pc:sldChg>
      <pc:sldChg chg="del">
        <pc:chgData name="HIBERT Camille" userId="5714f118-48dd-4390-87c0-5cd21a9dbc51" providerId="ADAL" clId="{DB4B7899-B45E-43FA-81C2-28123F61131E}" dt="2025-07-28T17:57:10.969" v="2016" actId="47"/>
        <pc:sldMkLst>
          <pc:docMk/>
          <pc:sldMk cId="2228387820" sldId="2558"/>
        </pc:sldMkLst>
      </pc:sldChg>
      <pc:sldChg chg="del">
        <pc:chgData name="HIBERT Camille" userId="5714f118-48dd-4390-87c0-5cd21a9dbc51" providerId="ADAL" clId="{DB4B7899-B45E-43FA-81C2-28123F61131E}" dt="2025-07-28T17:57:10.969" v="2016" actId="47"/>
        <pc:sldMkLst>
          <pc:docMk/>
          <pc:sldMk cId="3549967863" sldId="2559"/>
        </pc:sldMkLst>
      </pc:sldChg>
      <pc:sldChg chg="del">
        <pc:chgData name="HIBERT Camille" userId="5714f118-48dd-4390-87c0-5cd21a9dbc51" providerId="ADAL" clId="{DB4B7899-B45E-43FA-81C2-28123F61131E}" dt="2025-07-28T17:57:10.969" v="2016" actId="47"/>
        <pc:sldMkLst>
          <pc:docMk/>
          <pc:sldMk cId="3972551773" sldId="2561"/>
        </pc:sldMkLst>
      </pc:sldChg>
      <pc:sldChg chg="del">
        <pc:chgData name="HIBERT Camille" userId="5714f118-48dd-4390-87c0-5cd21a9dbc51" providerId="ADAL" clId="{DB4B7899-B45E-43FA-81C2-28123F61131E}" dt="2025-07-28T17:57:10.969" v="2016" actId="47"/>
        <pc:sldMkLst>
          <pc:docMk/>
          <pc:sldMk cId="2069990348" sldId="2562"/>
        </pc:sldMkLst>
      </pc:sldChg>
      <pc:sldChg chg="del">
        <pc:chgData name="HIBERT Camille" userId="5714f118-48dd-4390-87c0-5cd21a9dbc51" providerId="ADAL" clId="{DB4B7899-B45E-43FA-81C2-28123F61131E}" dt="2025-07-28T17:57:10.969" v="2016" actId="47"/>
        <pc:sldMkLst>
          <pc:docMk/>
          <pc:sldMk cId="1579378787" sldId="2563"/>
        </pc:sldMkLst>
      </pc:sldChg>
      <pc:sldChg chg="del">
        <pc:chgData name="HIBERT Camille" userId="5714f118-48dd-4390-87c0-5cd21a9dbc51" providerId="ADAL" clId="{DB4B7899-B45E-43FA-81C2-28123F61131E}" dt="2025-07-28T17:57:14.029" v="2017" actId="47"/>
        <pc:sldMkLst>
          <pc:docMk/>
          <pc:sldMk cId="3120299262" sldId="2564"/>
        </pc:sldMkLst>
      </pc:sldChg>
      <pc:sldChg chg="del">
        <pc:chgData name="HIBERT Camille" userId="5714f118-48dd-4390-87c0-5cd21a9dbc51" providerId="ADAL" clId="{DB4B7899-B45E-43FA-81C2-28123F61131E}" dt="2025-07-28T17:57:14.029" v="2017" actId="47"/>
        <pc:sldMkLst>
          <pc:docMk/>
          <pc:sldMk cId="2830058770" sldId="2565"/>
        </pc:sldMkLst>
      </pc:sldChg>
      <pc:sldChg chg="del">
        <pc:chgData name="HIBERT Camille" userId="5714f118-48dd-4390-87c0-5cd21a9dbc51" providerId="ADAL" clId="{DB4B7899-B45E-43FA-81C2-28123F61131E}" dt="2025-07-28T17:57:14.029" v="2017" actId="47"/>
        <pc:sldMkLst>
          <pc:docMk/>
          <pc:sldMk cId="1483173138" sldId="2566"/>
        </pc:sldMkLst>
      </pc:sldChg>
      <pc:sldChg chg="del">
        <pc:chgData name="HIBERT Camille" userId="5714f118-48dd-4390-87c0-5cd21a9dbc51" providerId="ADAL" clId="{DB4B7899-B45E-43FA-81C2-28123F61131E}" dt="2025-07-28T17:57:14.029" v="2017" actId="47"/>
        <pc:sldMkLst>
          <pc:docMk/>
          <pc:sldMk cId="886494068" sldId="2567"/>
        </pc:sldMkLst>
      </pc:sldChg>
      <pc:sldChg chg="del">
        <pc:chgData name="HIBERT Camille" userId="5714f118-48dd-4390-87c0-5cd21a9dbc51" providerId="ADAL" clId="{DB4B7899-B45E-43FA-81C2-28123F61131E}" dt="2025-07-28T17:57:14.029" v="2017" actId="47"/>
        <pc:sldMkLst>
          <pc:docMk/>
          <pc:sldMk cId="384082094" sldId="2568"/>
        </pc:sldMkLst>
      </pc:sldChg>
      <pc:sldChg chg="del">
        <pc:chgData name="HIBERT Camille" userId="5714f118-48dd-4390-87c0-5cd21a9dbc51" providerId="ADAL" clId="{DB4B7899-B45E-43FA-81C2-28123F61131E}" dt="2025-07-28T17:57:14.029" v="2017" actId="47"/>
        <pc:sldMkLst>
          <pc:docMk/>
          <pc:sldMk cId="3508919286" sldId="2569"/>
        </pc:sldMkLst>
      </pc:sldChg>
      <pc:sldChg chg="del">
        <pc:chgData name="HIBERT Camille" userId="5714f118-48dd-4390-87c0-5cd21a9dbc51" providerId="ADAL" clId="{DB4B7899-B45E-43FA-81C2-28123F61131E}" dt="2025-07-28T17:57:14.029" v="2017" actId="47"/>
        <pc:sldMkLst>
          <pc:docMk/>
          <pc:sldMk cId="3855029496" sldId="2571"/>
        </pc:sldMkLst>
      </pc:sldChg>
      <pc:sldChg chg="del">
        <pc:chgData name="HIBERT Camille" userId="5714f118-48dd-4390-87c0-5cd21a9dbc51" providerId="ADAL" clId="{DB4B7899-B45E-43FA-81C2-28123F61131E}" dt="2025-07-28T17:57:14.029" v="2017" actId="47"/>
        <pc:sldMkLst>
          <pc:docMk/>
          <pc:sldMk cId="1176453337" sldId="2572"/>
        </pc:sldMkLst>
      </pc:sldChg>
      <pc:sldChg chg="del">
        <pc:chgData name="HIBERT Camille" userId="5714f118-48dd-4390-87c0-5cd21a9dbc51" providerId="ADAL" clId="{DB4B7899-B45E-43FA-81C2-28123F61131E}" dt="2025-07-28T17:57:14.029" v="2017" actId="47"/>
        <pc:sldMkLst>
          <pc:docMk/>
          <pc:sldMk cId="3977971885" sldId="2573"/>
        </pc:sldMkLst>
      </pc:sldChg>
      <pc:sldChg chg="del">
        <pc:chgData name="HIBERT Camille" userId="5714f118-48dd-4390-87c0-5cd21a9dbc51" providerId="ADAL" clId="{DB4B7899-B45E-43FA-81C2-28123F61131E}" dt="2025-07-28T17:57:17.261" v="2018" actId="47"/>
        <pc:sldMkLst>
          <pc:docMk/>
          <pc:sldMk cId="1385235122" sldId="2574"/>
        </pc:sldMkLst>
      </pc:sldChg>
      <pc:sldChg chg="del">
        <pc:chgData name="HIBERT Camille" userId="5714f118-48dd-4390-87c0-5cd21a9dbc51" providerId="ADAL" clId="{DB4B7899-B45E-43FA-81C2-28123F61131E}" dt="2025-07-28T17:57:17.261" v="2018" actId="47"/>
        <pc:sldMkLst>
          <pc:docMk/>
          <pc:sldMk cId="1674915185" sldId="2577"/>
        </pc:sldMkLst>
      </pc:sldChg>
      <pc:sldChg chg="del">
        <pc:chgData name="HIBERT Camille" userId="5714f118-48dd-4390-87c0-5cd21a9dbc51" providerId="ADAL" clId="{DB4B7899-B45E-43FA-81C2-28123F61131E}" dt="2025-07-28T17:57:17.261" v="2018" actId="47"/>
        <pc:sldMkLst>
          <pc:docMk/>
          <pc:sldMk cId="436954622" sldId="2578"/>
        </pc:sldMkLst>
      </pc:sldChg>
      <pc:sldChg chg="del">
        <pc:chgData name="HIBERT Camille" userId="5714f118-48dd-4390-87c0-5cd21a9dbc51" providerId="ADAL" clId="{DB4B7899-B45E-43FA-81C2-28123F61131E}" dt="2025-07-28T17:57:17.261" v="2018" actId="47"/>
        <pc:sldMkLst>
          <pc:docMk/>
          <pc:sldMk cId="2029691288" sldId="2579"/>
        </pc:sldMkLst>
      </pc:sldChg>
      <pc:sldChg chg="del">
        <pc:chgData name="HIBERT Camille" userId="5714f118-48dd-4390-87c0-5cd21a9dbc51" providerId="ADAL" clId="{DB4B7899-B45E-43FA-81C2-28123F61131E}" dt="2025-07-28T17:57:17.261" v="2018" actId="47"/>
        <pc:sldMkLst>
          <pc:docMk/>
          <pc:sldMk cId="1081275134" sldId="2580"/>
        </pc:sldMkLst>
      </pc:sldChg>
      <pc:sldChg chg="del">
        <pc:chgData name="HIBERT Camille" userId="5714f118-48dd-4390-87c0-5cd21a9dbc51" providerId="ADAL" clId="{DB4B7899-B45E-43FA-81C2-28123F61131E}" dt="2025-07-28T17:57:17.261" v="2018" actId="47"/>
        <pc:sldMkLst>
          <pc:docMk/>
          <pc:sldMk cId="665102473" sldId="2581"/>
        </pc:sldMkLst>
      </pc:sldChg>
      <pc:sldChg chg="del">
        <pc:chgData name="HIBERT Camille" userId="5714f118-48dd-4390-87c0-5cd21a9dbc51" providerId="ADAL" clId="{DB4B7899-B45E-43FA-81C2-28123F61131E}" dt="2025-07-28T17:57:17.261" v="2018" actId="47"/>
        <pc:sldMkLst>
          <pc:docMk/>
          <pc:sldMk cId="1252679707" sldId="2582"/>
        </pc:sldMkLst>
      </pc:sldChg>
      <pc:sldChg chg="del">
        <pc:chgData name="HIBERT Camille" userId="5714f118-48dd-4390-87c0-5cd21a9dbc51" providerId="ADAL" clId="{DB4B7899-B45E-43FA-81C2-28123F61131E}" dt="2025-07-28T17:57:17.261" v="2018" actId="47"/>
        <pc:sldMkLst>
          <pc:docMk/>
          <pc:sldMk cId="2000073343" sldId="2583"/>
        </pc:sldMkLst>
      </pc:sldChg>
      <pc:sldChg chg="del">
        <pc:chgData name="HIBERT Camille" userId="5714f118-48dd-4390-87c0-5cd21a9dbc51" providerId="ADAL" clId="{DB4B7899-B45E-43FA-81C2-28123F61131E}" dt="2025-07-28T17:57:17.261" v="2018" actId="47"/>
        <pc:sldMkLst>
          <pc:docMk/>
          <pc:sldMk cId="2064924490" sldId="2584"/>
        </pc:sldMkLst>
      </pc:sldChg>
      <pc:sldChg chg="del">
        <pc:chgData name="HIBERT Camille" userId="5714f118-48dd-4390-87c0-5cd21a9dbc51" providerId="ADAL" clId="{DB4B7899-B45E-43FA-81C2-28123F61131E}" dt="2025-07-28T17:57:17.261" v="2018" actId="47"/>
        <pc:sldMkLst>
          <pc:docMk/>
          <pc:sldMk cId="2822061906" sldId="2587"/>
        </pc:sldMkLst>
      </pc:sldChg>
      <pc:sldChg chg="del">
        <pc:chgData name="HIBERT Camille" userId="5714f118-48dd-4390-87c0-5cd21a9dbc51" providerId="ADAL" clId="{DB4B7899-B45E-43FA-81C2-28123F61131E}" dt="2025-07-28T17:57:20.275" v="2019" actId="47"/>
        <pc:sldMkLst>
          <pc:docMk/>
          <pc:sldMk cId="926399978" sldId="2588"/>
        </pc:sldMkLst>
      </pc:sldChg>
      <pc:sldChg chg="del">
        <pc:chgData name="HIBERT Camille" userId="5714f118-48dd-4390-87c0-5cd21a9dbc51" providerId="ADAL" clId="{DB4B7899-B45E-43FA-81C2-28123F61131E}" dt="2025-07-28T17:57:20.275" v="2019" actId="47"/>
        <pc:sldMkLst>
          <pc:docMk/>
          <pc:sldMk cId="3599332950" sldId="2592"/>
        </pc:sldMkLst>
      </pc:sldChg>
      <pc:sldChg chg="del">
        <pc:chgData name="HIBERT Camille" userId="5714f118-48dd-4390-87c0-5cd21a9dbc51" providerId="ADAL" clId="{DB4B7899-B45E-43FA-81C2-28123F61131E}" dt="2025-07-28T17:57:20.275" v="2019" actId="47"/>
        <pc:sldMkLst>
          <pc:docMk/>
          <pc:sldMk cId="2528450195" sldId="2594"/>
        </pc:sldMkLst>
      </pc:sldChg>
      <pc:sldChg chg="del">
        <pc:chgData name="HIBERT Camille" userId="5714f118-48dd-4390-87c0-5cd21a9dbc51" providerId="ADAL" clId="{DB4B7899-B45E-43FA-81C2-28123F61131E}" dt="2025-07-28T17:57:20.275" v="2019" actId="47"/>
        <pc:sldMkLst>
          <pc:docMk/>
          <pc:sldMk cId="1800914400" sldId="2596"/>
        </pc:sldMkLst>
      </pc:sldChg>
      <pc:sldChg chg="del">
        <pc:chgData name="HIBERT Camille" userId="5714f118-48dd-4390-87c0-5cd21a9dbc51" providerId="ADAL" clId="{DB4B7899-B45E-43FA-81C2-28123F61131E}" dt="2025-07-28T17:57:20.275" v="2019" actId="47"/>
        <pc:sldMkLst>
          <pc:docMk/>
          <pc:sldMk cId="585476854" sldId="2597"/>
        </pc:sldMkLst>
      </pc:sldChg>
      <pc:sldChg chg="del">
        <pc:chgData name="HIBERT Camille" userId="5714f118-48dd-4390-87c0-5cd21a9dbc51" providerId="ADAL" clId="{DB4B7899-B45E-43FA-81C2-28123F61131E}" dt="2025-07-28T17:57:20.275" v="2019" actId="47"/>
        <pc:sldMkLst>
          <pc:docMk/>
          <pc:sldMk cId="2861573715" sldId="2598"/>
        </pc:sldMkLst>
      </pc:sldChg>
      <pc:sldChg chg="del">
        <pc:chgData name="HIBERT Camille" userId="5714f118-48dd-4390-87c0-5cd21a9dbc51" providerId="ADAL" clId="{DB4B7899-B45E-43FA-81C2-28123F61131E}" dt="2025-07-28T17:57:20.275" v="2019" actId="47"/>
        <pc:sldMkLst>
          <pc:docMk/>
          <pc:sldMk cId="3576385763" sldId="2599"/>
        </pc:sldMkLst>
      </pc:sldChg>
      <pc:sldChg chg="del">
        <pc:chgData name="HIBERT Camille" userId="5714f118-48dd-4390-87c0-5cd21a9dbc51" providerId="ADAL" clId="{DB4B7899-B45E-43FA-81C2-28123F61131E}" dt="2025-07-28T17:57:20.275" v="2019" actId="47"/>
        <pc:sldMkLst>
          <pc:docMk/>
          <pc:sldMk cId="2193144483" sldId="2600"/>
        </pc:sldMkLst>
      </pc:sldChg>
      <pc:sldChg chg="del">
        <pc:chgData name="HIBERT Camille" userId="5714f118-48dd-4390-87c0-5cd21a9dbc51" providerId="ADAL" clId="{DB4B7899-B45E-43FA-81C2-28123F61131E}" dt="2025-07-28T17:57:20.275" v="2019" actId="47"/>
        <pc:sldMkLst>
          <pc:docMk/>
          <pc:sldMk cId="4216779437" sldId="2601"/>
        </pc:sldMkLst>
      </pc:sldChg>
      <pc:sldChg chg="del">
        <pc:chgData name="HIBERT Camille" userId="5714f118-48dd-4390-87c0-5cd21a9dbc51" providerId="ADAL" clId="{DB4B7899-B45E-43FA-81C2-28123F61131E}" dt="2025-07-28T17:57:23.486" v="2020" actId="47"/>
        <pc:sldMkLst>
          <pc:docMk/>
          <pc:sldMk cId="1331753481" sldId="2602"/>
        </pc:sldMkLst>
      </pc:sldChg>
      <pc:sldChg chg="del">
        <pc:chgData name="HIBERT Camille" userId="5714f118-48dd-4390-87c0-5cd21a9dbc51" providerId="ADAL" clId="{DB4B7899-B45E-43FA-81C2-28123F61131E}" dt="2025-07-28T17:57:23.486" v="2020" actId="47"/>
        <pc:sldMkLst>
          <pc:docMk/>
          <pc:sldMk cId="3422424627" sldId="2603"/>
        </pc:sldMkLst>
      </pc:sldChg>
      <pc:sldChg chg="del">
        <pc:chgData name="HIBERT Camille" userId="5714f118-48dd-4390-87c0-5cd21a9dbc51" providerId="ADAL" clId="{DB4B7899-B45E-43FA-81C2-28123F61131E}" dt="2025-07-28T17:57:23.486" v="2020" actId="47"/>
        <pc:sldMkLst>
          <pc:docMk/>
          <pc:sldMk cId="2828931948" sldId="2604"/>
        </pc:sldMkLst>
      </pc:sldChg>
      <pc:sldChg chg="del">
        <pc:chgData name="HIBERT Camille" userId="5714f118-48dd-4390-87c0-5cd21a9dbc51" providerId="ADAL" clId="{DB4B7899-B45E-43FA-81C2-28123F61131E}" dt="2025-07-28T17:57:23.486" v="2020" actId="47"/>
        <pc:sldMkLst>
          <pc:docMk/>
          <pc:sldMk cId="1344998656" sldId="2605"/>
        </pc:sldMkLst>
      </pc:sldChg>
      <pc:sldChg chg="del">
        <pc:chgData name="HIBERT Camille" userId="5714f118-48dd-4390-87c0-5cd21a9dbc51" providerId="ADAL" clId="{DB4B7899-B45E-43FA-81C2-28123F61131E}" dt="2025-07-28T17:57:23.486" v="2020" actId="47"/>
        <pc:sldMkLst>
          <pc:docMk/>
          <pc:sldMk cId="2531174484" sldId="2606"/>
        </pc:sldMkLst>
      </pc:sldChg>
      <pc:sldChg chg="del">
        <pc:chgData name="HIBERT Camille" userId="5714f118-48dd-4390-87c0-5cd21a9dbc51" providerId="ADAL" clId="{DB4B7899-B45E-43FA-81C2-28123F61131E}" dt="2025-07-28T17:56:39.301" v="2013" actId="47"/>
        <pc:sldMkLst>
          <pc:docMk/>
          <pc:sldMk cId="3785084469" sldId="2607"/>
        </pc:sldMkLst>
      </pc:sldChg>
      <pc:sldChg chg="addSp delSp modSp add mod">
        <pc:chgData name="HIBERT Camille" userId="5714f118-48dd-4390-87c0-5cd21a9dbc51" providerId="ADAL" clId="{DB4B7899-B45E-43FA-81C2-28123F61131E}" dt="2025-07-28T17:54:47.612" v="1887" actId="20577"/>
        <pc:sldMkLst>
          <pc:docMk/>
          <pc:sldMk cId="551295635" sldId="2608"/>
        </pc:sldMkLst>
        <pc:spChg chg="mod">
          <ac:chgData name="HIBERT Camille" userId="5714f118-48dd-4390-87c0-5cd21a9dbc51" providerId="ADAL" clId="{DB4B7899-B45E-43FA-81C2-28123F61131E}" dt="2025-07-28T17:54:20.788" v="1884" actId="26606"/>
          <ac:spMkLst>
            <pc:docMk/>
            <pc:sldMk cId="551295635" sldId="2608"/>
            <ac:spMk id="2" creationId="{1D894849-4211-2618-08A1-6B6B6E7CE9EE}"/>
          </ac:spMkLst>
        </pc:spChg>
        <pc:spChg chg="del">
          <ac:chgData name="HIBERT Camille" userId="5714f118-48dd-4390-87c0-5cd21a9dbc51" providerId="ADAL" clId="{DB4B7899-B45E-43FA-81C2-28123F61131E}" dt="2025-07-28T17:54:20.788" v="1884" actId="26606"/>
          <ac:spMkLst>
            <pc:docMk/>
            <pc:sldMk cId="551295635" sldId="2608"/>
            <ac:spMk id="5" creationId="{F963855D-9B6E-A140-AC48-8D1BD1481B8A}"/>
          </ac:spMkLst>
        </pc:spChg>
        <pc:spChg chg="mod">
          <ac:chgData name="HIBERT Camille" userId="5714f118-48dd-4390-87c0-5cd21a9dbc51" providerId="ADAL" clId="{DB4B7899-B45E-43FA-81C2-28123F61131E}" dt="2025-07-28T17:54:20.788" v="1884" actId="26606"/>
          <ac:spMkLst>
            <pc:docMk/>
            <pc:sldMk cId="551295635" sldId="2608"/>
            <ac:spMk id="8" creationId="{A0DB3E72-3B4B-1F4E-A5FC-D057873D9E9F}"/>
          </ac:spMkLst>
        </pc:spChg>
        <pc:spChg chg="add">
          <ac:chgData name="HIBERT Camille" userId="5714f118-48dd-4390-87c0-5cd21a9dbc51" providerId="ADAL" clId="{DB4B7899-B45E-43FA-81C2-28123F61131E}" dt="2025-07-28T17:54:20.788" v="1884" actId="26606"/>
          <ac:spMkLst>
            <pc:docMk/>
            <pc:sldMk cId="551295635" sldId="2608"/>
            <ac:spMk id="14" creationId="{736292CC-2783-AD6D-8A58-FA652FB0625A}"/>
          </ac:spMkLst>
        </pc:spChg>
        <pc:graphicFrameChg chg="add mod">
          <ac:chgData name="HIBERT Camille" userId="5714f118-48dd-4390-87c0-5cd21a9dbc51" providerId="ADAL" clId="{DB4B7899-B45E-43FA-81C2-28123F61131E}" dt="2025-07-28T17:54:47.612" v="1887" actId="20577"/>
          <ac:graphicFrameMkLst>
            <pc:docMk/>
            <pc:sldMk cId="551295635" sldId="2608"/>
            <ac:graphicFrameMk id="10" creationId="{B0D3EAD7-91D9-EE05-022C-DA6BCA226168}"/>
          </ac:graphicFrameMkLst>
        </pc:graphicFrameChg>
      </pc:sldChg>
      <pc:sldMasterChg chg="delSldLayout">
        <pc:chgData name="HIBERT Camille" userId="5714f118-48dd-4390-87c0-5cd21a9dbc51" providerId="ADAL" clId="{DB4B7899-B45E-43FA-81C2-28123F61131E}" dt="2025-07-28T17:56:39.301" v="2013" actId="47"/>
        <pc:sldMasterMkLst>
          <pc:docMk/>
          <pc:sldMasterMk cId="787975480" sldId="2147483819"/>
        </pc:sldMasterMkLst>
        <pc:sldLayoutChg chg="del">
          <pc:chgData name="HIBERT Camille" userId="5714f118-48dd-4390-87c0-5cd21a9dbc51" providerId="ADAL" clId="{DB4B7899-B45E-43FA-81C2-28123F61131E}" dt="2025-07-28T17:56:39.301" v="2013" actId="47"/>
          <pc:sldLayoutMkLst>
            <pc:docMk/>
            <pc:sldMasterMk cId="787975480" sldId="2147483819"/>
            <pc:sldLayoutMk cId="3246995280" sldId="2147483998"/>
          </pc:sldLayoutMkLst>
        </pc:sldLayoutChg>
      </pc:sldMasterChg>
    </pc:docChg>
  </pc:docChgLst>
  <pc:docChgLst>
    <pc:chgData name="HIBERT Camille" userId="5714f118-48dd-4390-87c0-5cd21a9dbc51" providerId="ADAL" clId="{D37876FF-E9E4-46F5-A51F-8BF23830B05A}"/>
    <pc:docChg chg="undo custSel modSld">
      <pc:chgData name="HIBERT Camille" userId="5714f118-48dd-4390-87c0-5cd21a9dbc51" providerId="ADAL" clId="{D37876FF-E9E4-46F5-A51F-8BF23830B05A}" dt="2025-07-28T18:12:37.304" v="364" actId="20577"/>
      <pc:docMkLst>
        <pc:docMk/>
      </pc:docMkLst>
      <pc:sldChg chg="addSp delSp modSp mod">
        <pc:chgData name="HIBERT Camille" userId="5714f118-48dd-4390-87c0-5cd21a9dbc51" providerId="ADAL" clId="{D37876FF-E9E4-46F5-A51F-8BF23830B05A}" dt="2025-07-28T18:04:47.266" v="69" actId="1036"/>
        <pc:sldMkLst>
          <pc:docMk/>
          <pc:sldMk cId="604288890" sldId="348"/>
        </pc:sldMkLst>
        <pc:spChg chg="mod">
          <ac:chgData name="HIBERT Camille" userId="5714f118-48dd-4390-87c0-5cd21a9dbc51" providerId="ADAL" clId="{D37876FF-E9E4-46F5-A51F-8BF23830B05A}" dt="2025-07-28T18:04:47.266" v="69" actId="1036"/>
          <ac:spMkLst>
            <pc:docMk/>
            <pc:sldMk cId="604288890" sldId="348"/>
            <ac:spMk id="4" creationId="{98E250F9-6EAF-674E-B21D-7666E7BA8D9B}"/>
          </ac:spMkLst>
        </pc:spChg>
        <pc:spChg chg="mod">
          <ac:chgData name="HIBERT Camille" userId="5714f118-48dd-4390-87c0-5cd21a9dbc51" providerId="ADAL" clId="{D37876FF-E9E4-46F5-A51F-8BF23830B05A}" dt="2025-07-28T18:04:20.800" v="63" actId="1076"/>
          <ac:spMkLst>
            <pc:docMk/>
            <pc:sldMk cId="604288890" sldId="348"/>
            <ac:spMk id="7" creationId="{00000000-0000-0000-0000-000000000000}"/>
          </ac:spMkLst>
        </pc:spChg>
        <pc:spChg chg="add mod">
          <ac:chgData name="HIBERT Camille" userId="5714f118-48dd-4390-87c0-5cd21a9dbc51" providerId="ADAL" clId="{D37876FF-E9E4-46F5-A51F-8BF23830B05A}" dt="2025-07-28T18:04:38.793" v="67" actId="14100"/>
          <ac:spMkLst>
            <pc:docMk/>
            <pc:sldMk cId="604288890" sldId="348"/>
            <ac:spMk id="10" creationId="{D6AB8490-12FA-C63F-4493-D8DB3F1D818E}"/>
          </ac:spMkLst>
        </pc:spChg>
        <pc:picChg chg="del">
          <ac:chgData name="HIBERT Camille" userId="5714f118-48dd-4390-87c0-5cd21a9dbc51" providerId="ADAL" clId="{D37876FF-E9E4-46F5-A51F-8BF23830B05A}" dt="2025-07-28T18:00:43.353" v="40" actId="478"/>
          <ac:picMkLst>
            <pc:docMk/>
            <pc:sldMk cId="604288890" sldId="348"/>
            <ac:picMk id="5" creationId="{1E6F880E-FB47-FD66-ABA4-B147FEF219C3}"/>
          </ac:picMkLst>
        </pc:picChg>
        <pc:picChg chg="add mod ord">
          <ac:chgData name="HIBERT Camille" userId="5714f118-48dd-4390-87c0-5cd21a9dbc51" providerId="ADAL" clId="{D37876FF-E9E4-46F5-A51F-8BF23830B05A}" dt="2025-07-28T18:04:12.606" v="61" actId="1076"/>
          <ac:picMkLst>
            <pc:docMk/>
            <pc:sldMk cId="604288890" sldId="348"/>
            <ac:picMk id="9" creationId="{2D2394F5-6CB2-356D-C396-A5A4ACA770E8}"/>
          </ac:picMkLst>
        </pc:picChg>
      </pc:sldChg>
      <pc:sldChg chg="modSp mod">
        <pc:chgData name="HIBERT Camille" userId="5714f118-48dd-4390-87c0-5cd21a9dbc51" providerId="ADAL" clId="{D37876FF-E9E4-46F5-A51F-8BF23830B05A}" dt="2025-07-28T18:05:40.827" v="100" actId="20577"/>
        <pc:sldMkLst>
          <pc:docMk/>
          <pc:sldMk cId="3598441347" sldId="2525"/>
        </pc:sldMkLst>
        <pc:spChg chg="mod">
          <ac:chgData name="HIBERT Camille" userId="5714f118-48dd-4390-87c0-5cd21a9dbc51" providerId="ADAL" clId="{D37876FF-E9E4-46F5-A51F-8BF23830B05A}" dt="2025-07-28T18:05:25.174" v="71" actId="1076"/>
          <ac:spMkLst>
            <pc:docMk/>
            <pc:sldMk cId="3598441347" sldId="2525"/>
            <ac:spMk id="67" creationId="{DC58424D-4CE0-F162-9611-54735F334E55}"/>
          </ac:spMkLst>
        </pc:spChg>
        <pc:spChg chg="mod">
          <ac:chgData name="HIBERT Camille" userId="5714f118-48dd-4390-87c0-5cd21a9dbc51" providerId="ADAL" clId="{D37876FF-E9E4-46F5-A51F-8BF23830B05A}" dt="2025-07-28T18:05:40.827" v="100" actId="20577"/>
          <ac:spMkLst>
            <pc:docMk/>
            <pc:sldMk cId="3598441347" sldId="2525"/>
            <ac:spMk id="69" creationId="{BBCEDFAC-1CDF-E123-5621-44F5CEDB1588}"/>
          </ac:spMkLst>
        </pc:spChg>
      </pc:sldChg>
      <pc:sldChg chg="modSp mod">
        <pc:chgData name="HIBERT Camille" userId="5714f118-48dd-4390-87c0-5cd21a9dbc51" providerId="ADAL" clId="{D37876FF-E9E4-46F5-A51F-8BF23830B05A}" dt="2025-07-28T18:12:37.304" v="364" actId="20577"/>
        <pc:sldMkLst>
          <pc:docMk/>
          <pc:sldMk cId="2327389710" sldId="2531"/>
        </pc:sldMkLst>
        <pc:spChg chg="mod">
          <ac:chgData name="HIBERT Camille" userId="5714f118-48dd-4390-87c0-5cd21a9dbc51" providerId="ADAL" clId="{D37876FF-E9E4-46F5-A51F-8BF23830B05A}" dt="2025-07-28T18:12:37.304" v="364" actId="20577"/>
          <ac:spMkLst>
            <pc:docMk/>
            <pc:sldMk cId="2327389710" sldId="2531"/>
            <ac:spMk id="5" creationId="{F963855D-9B6E-A140-AC48-8D1BD1481B8A}"/>
          </ac:spMkLst>
        </pc:spChg>
      </pc:sldChg>
      <pc:sldChg chg="delSp modSp mod">
        <pc:chgData name="HIBERT Camille" userId="5714f118-48dd-4390-87c0-5cd21a9dbc51" providerId="ADAL" clId="{D37876FF-E9E4-46F5-A51F-8BF23830B05A}" dt="2025-07-28T18:09:33.364" v="258" actId="478"/>
        <pc:sldMkLst>
          <pc:docMk/>
          <pc:sldMk cId="551295635" sldId="2608"/>
        </pc:sldMkLst>
        <pc:spChg chg="del">
          <ac:chgData name="HIBERT Camille" userId="5714f118-48dd-4390-87c0-5cd21a9dbc51" providerId="ADAL" clId="{D37876FF-E9E4-46F5-A51F-8BF23830B05A}" dt="2025-07-28T18:09:33.364" v="258" actId="478"/>
          <ac:spMkLst>
            <pc:docMk/>
            <pc:sldMk cId="551295635" sldId="2608"/>
            <ac:spMk id="14" creationId="{736292CC-2783-AD6D-8A58-FA652FB0625A}"/>
          </ac:spMkLst>
        </pc:spChg>
        <pc:graphicFrameChg chg="mod">
          <ac:chgData name="HIBERT Camille" userId="5714f118-48dd-4390-87c0-5cd21a9dbc51" providerId="ADAL" clId="{D37876FF-E9E4-46F5-A51F-8BF23830B05A}" dt="2025-07-28T18:09:28.129" v="257" actId="1076"/>
          <ac:graphicFrameMkLst>
            <pc:docMk/>
            <pc:sldMk cId="551295635" sldId="2608"/>
            <ac:graphicFrameMk id="10" creationId="{B0D3EAD7-91D9-EE05-022C-DA6BCA22616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9BD57-9959-4518-B3FF-440AB29BD7A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74DB849-75C8-4E9C-87EB-F7B7F3C7BD8E}">
      <dgm:prSet/>
      <dgm:spPr/>
      <dgm:t>
        <a:bodyPr/>
        <a:lstStyle/>
        <a:p>
          <a:r>
            <a:rPr lang="en-GB" dirty="0" err="1"/>
            <a:t>Création</a:t>
          </a:r>
          <a:r>
            <a:rPr lang="en-GB" dirty="0"/>
            <a:t> d’un kit de </a:t>
          </a:r>
          <a:r>
            <a:rPr lang="en-GB" dirty="0" err="1"/>
            <a:t>pré</a:t>
          </a:r>
          <a:r>
            <a:rPr lang="en-GB" dirty="0"/>
            <a:t>-adhesion (Prévoyance)</a:t>
          </a:r>
          <a:endParaRPr lang="en-US" dirty="0"/>
        </a:p>
      </dgm:t>
    </dgm:pt>
    <dgm:pt modelId="{8E1E76D4-C430-41C2-A393-576BC9BEDE70}" type="parTrans" cxnId="{4EDC82D5-F749-43AB-899F-48904B609A00}">
      <dgm:prSet/>
      <dgm:spPr/>
      <dgm:t>
        <a:bodyPr/>
        <a:lstStyle/>
        <a:p>
          <a:endParaRPr lang="en-US"/>
        </a:p>
      </dgm:t>
    </dgm:pt>
    <dgm:pt modelId="{B522DA34-46E8-469B-9C6F-F0EB5D2DDB75}" type="sibTrans" cxnId="{4EDC82D5-F749-43AB-899F-48904B609A00}">
      <dgm:prSet/>
      <dgm:spPr/>
      <dgm:t>
        <a:bodyPr/>
        <a:lstStyle/>
        <a:p>
          <a:endParaRPr lang="en-US"/>
        </a:p>
      </dgm:t>
    </dgm:pt>
    <dgm:pt modelId="{0498FCB9-325A-483A-BDAB-AC790BE021C5}">
      <dgm:prSet/>
      <dgm:spPr/>
      <dgm:t>
        <a:bodyPr/>
        <a:lstStyle/>
        <a:p>
          <a:r>
            <a:rPr lang="en-GB" dirty="0" err="1"/>
            <a:t>Création</a:t>
          </a:r>
          <a:r>
            <a:rPr lang="en-GB" dirty="0"/>
            <a:t> d’un courier type de </a:t>
          </a:r>
          <a:r>
            <a:rPr lang="en-GB" dirty="0" err="1"/>
            <a:t>résiliation</a:t>
          </a:r>
          <a:r>
            <a:rPr lang="en-GB" dirty="0"/>
            <a:t> (Santé et Prévoyance)</a:t>
          </a:r>
          <a:endParaRPr lang="en-US" dirty="0"/>
        </a:p>
      </dgm:t>
    </dgm:pt>
    <dgm:pt modelId="{19A1FDB4-2B41-471A-AB0F-8D268E154501}" type="parTrans" cxnId="{C12C19DD-9197-4E9C-AF55-CF5FB9E4A1B5}">
      <dgm:prSet/>
      <dgm:spPr/>
      <dgm:t>
        <a:bodyPr/>
        <a:lstStyle/>
        <a:p>
          <a:endParaRPr lang="en-US"/>
        </a:p>
      </dgm:t>
    </dgm:pt>
    <dgm:pt modelId="{0B2BE37F-4EEF-4867-A19C-41EBFA0AFF89}" type="sibTrans" cxnId="{C12C19DD-9197-4E9C-AF55-CF5FB9E4A1B5}">
      <dgm:prSet/>
      <dgm:spPr/>
      <dgm:t>
        <a:bodyPr/>
        <a:lstStyle/>
        <a:p>
          <a:endParaRPr lang="en-US"/>
        </a:p>
      </dgm:t>
    </dgm:pt>
    <dgm:pt modelId="{BA20108F-3A8C-4A9C-B1F2-E2BED164F6BD}">
      <dgm:prSet/>
      <dgm:spPr/>
      <dgm:t>
        <a:bodyPr/>
        <a:lstStyle/>
        <a:p>
          <a:r>
            <a:rPr lang="en-GB" dirty="0"/>
            <a:t>Mise en place </a:t>
          </a:r>
          <a:r>
            <a:rPr lang="en-GB" dirty="0" err="1"/>
            <a:t>d’opportunités</a:t>
          </a:r>
          <a:r>
            <a:rPr lang="en-GB" dirty="0"/>
            <a:t> </a:t>
          </a:r>
          <a:r>
            <a:rPr lang="en-GB" dirty="0" err="1"/>
            <a:t>relationnelles</a:t>
          </a:r>
          <a:r>
            <a:rPr lang="en-GB" dirty="0"/>
            <a:t> sous </a:t>
          </a:r>
          <a:r>
            <a:rPr lang="en-GB" dirty="0" err="1"/>
            <a:t>Avisé</a:t>
          </a:r>
          <a:r>
            <a:rPr lang="en-GB" dirty="0"/>
            <a:t> (</a:t>
          </a:r>
          <a:r>
            <a:rPr lang="en-GB" dirty="0" err="1"/>
            <a:t>suivi</a:t>
          </a:r>
          <a:r>
            <a:rPr lang="en-GB" dirty="0"/>
            <a:t> commercial)</a:t>
          </a:r>
          <a:endParaRPr lang="en-US" dirty="0"/>
        </a:p>
      </dgm:t>
    </dgm:pt>
    <dgm:pt modelId="{B9246710-5D8E-4EDA-8EDD-93D0DF2CE0DE}" type="parTrans" cxnId="{551268A1-11BE-4935-82B6-2C702B40AF89}">
      <dgm:prSet/>
      <dgm:spPr/>
      <dgm:t>
        <a:bodyPr/>
        <a:lstStyle/>
        <a:p>
          <a:endParaRPr lang="en-US"/>
        </a:p>
      </dgm:t>
    </dgm:pt>
    <dgm:pt modelId="{5DDF6D42-24BA-46DB-A185-334C63D1C208}" type="sibTrans" cxnId="{551268A1-11BE-4935-82B6-2C702B40AF89}">
      <dgm:prSet/>
      <dgm:spPr/>
      <dgm:t>
        <a:bodyPr/>
        <a:lstStyle/>
        <a:p>
          <a:endParaRPr lang="en-US"/>
        </a:p>
      </dgm:t>
    </dgm:pt>
    <dgm:pt modelId="{DFABD7A3-3821-4CEA-B24D-04237822BB41}">
      <dgm:prSet/>
      <dgm:spPr/>
      <dgm:t>
        <a:bodyPr/>
        <a:lstStyle/>
        <a:p>
          <a:r>
            <a:rPr lang="fr-FR" dirty="0"/>
            <a:t>Webinaire Santé et Prévoyance : le 26/09</a:t>
          </a:r>
          <a:endParaRPr lang="en-US" dirty="0"/>
        </a:p>
      </dgm:t>
    </dgm:pt>
    <dgm:pt modelId="{C4F702D6-8B6E-4A9B-B5E1-3828AD8C8631}" type="parTrans" cxnId="{DEC185C4-C5F6-400B-BCB3-F45965A80848}">
      <dgm:prSet/>
      <dgm:spPr/>
      <dgm:t>
        <a:bodyPr/>
        <a:lstStyle/>
        <a:p>
          <a:endParaRPr lang="en-US"/>
        </a:p>
      </dgm:t>
    </dgm:pt>
    <dgm:pt modelId="{FF90D242-84F2-4518-A3A2-61AE629C675F}" type="sibTrans" cxnId="{DEC185C4-C5F6-400B-BCB3-F45965A80848}">
      <dgm:prSet/>
      <dgm:spPr/>
      <dgm:t>
        <a:bodyPr/>
        <a:lstStyle/>
        <a:p>
          <a:endParaRPr lang="en-US"/>
        </a:p>
      </dgm:t>
    </dgm:pt>
    <dgm:pt modelId="{8FA35E6A-393E-4474-8839-78D81A8FAC06}">
      <dgm:prSet/>
      <dgm:spPr/>
      <dgm:t>
        <a:bodyPr/>
        <a:lstStyle/>
        <a:p>
          <a:r>
            <a:rPr lang="fr-FR" dirty="0"/>
            <a:t>Partenariats ESS avec Marine Boyer, VYV avec Aurélie Gauthier et un commercial ESS</a:t>
          </a:r>
          <a:endParaRPr lang="en-US" dirty="0"/>
        </a:p>
      </dgm:t>
    </dgm:pt>
    <dgm:pt modelId="{68B62CC2-89D5-453E-80A1-7BE88655CE7D}" type="parTrans" cxnId="{DD2D127A-7A49-4002-8E52-89B49E2A4067}">
      <dgm:prSet/>
      <dgm:spPr/>
      <dgm:t>
        <a:bodyPr/>
        <a:lstStyle/>
        <a:p>
          <a:endParaRPr lang="en-US"/>
        </a:p>
      </dgm:t>
    </dgm:pt>
    <dgm:pt modelId="{96B2D834-BAFD-4463-9BAC-F8937FE9FA0B}" type="sibTrans" cxnId="{DD2D127A-7A49-4002-8E52-89B49E2A4067}">
      <dgm:prSet/>
      <dgm:spPr/>
      <dgm:t>
        <a:bodyPr/>
        <a:lstStyle/>
        <a:p>
          <a:endParaRPr lang="en-US"/>
        </a:p>
      </dgm:t>
    </dgm:pt>
    <dgm:pt modelId="{8675DED0-4479-475E-8A95-CCBC50B8AEFB}">
      <dgm:prSet/>
      <dgm:spPr/>
      <dgm:t>
        <a:bodyPr/>
        <a:lstStyle/>
        <a:p>
          <a:r>
            <a:rPr lang="en-GB"/>
            <a:t>Plan media : </a:t>
          </a:r>
          <a:endParaRPr lang="en-US"/>
        </a:p>
      </dgm:t>
    </dgm:pt>
    <dgm:pt modelId="{36D59F52-5C02-4D48-9CD4-9F80DB894879}" type="parTrans" cxnId="{27174930-425F-43C6-8D27-BCB564B9E571}">
      <dgm:prSet/>
      <dgm:spPr/>
      <dgm:t>
        <a:bodyPr/>
        <a:lstStyle/>
        <a:p>
          <a:endParaRPr lang="en-US"/>
        </a:p>
      </dgm:t>
    </dgm:pt>
    <dgm:pt modelId="{2A1942ED-0905-4A4F-A9CD-376C28EE9096}" type="sibTrans" cxnId="{27174930-425F-43C6-8D27-BCB564B9E571}">
      <dgm:prSet/>
      <dgm:spPr/>
      <dgm:t>
        <a:bodyPr/>
        <a:lstStyle/>
        <a:p>
          <a:endParaRPr lang="en-US"/>
        </a:p>
      </dgm:t>
    </dgm:pt>
    <dgm:pt modelId="{36B625FC-2083-4B4E-94E7-6DD109E2FC3B}">
      <dgm:prSet/>
      <dgm:spPr/>
      <dgm:t>
        <a:bodyPr/>
        <a:lstStyle/>
        <a:p>
          <a:r>
            <a:rPr lang="fr-FR" dirty="0"/>
            <a:t>Communication digitale sur les sites dédiés à l’ESS</a:t>
          </a:r>
          <a:endParaRPr lang="en-US" dirty="0"/>
        </a:p>
      </dgm:t>
    </dgm:pt>
    <dgm:pt modelId="{BE856334-076C-437E-B015-B51DA0E49823}" type="parTrans" cxnId="{79B0A91C-1CAA-4E9A-B657-7F05C77E3E15}">
      <dgm:prSet/>
      <dgm:spPr/>
      <dgm:t>
        <a:bodyPr/>
        <a:lstStyle/>
        <a:p>
          <a:endParaRPr lang="en-US"/>
        </a:p>
      </dgm:t>
    </dgm:pt>
    <dgm:pt modelId="{05FD820A-A146-4098-85AF-AF2BD062A472}" type="sibTrans" cxnId="{79B0A91C-1CAA-4E9A-B657-7F05C77E3E15}">
      <dgm:prSet/>
      <dgm:spPr/>
      <dgm:t>
        <a:bodyPr/>
        <a:lstStyle/>
        <a:p>
          <a:endParaRPr lang="en-US"/>
        </a:p>
      </dgm:t>
    </dgm:pt>
    <dgm:pt modelId="{8E0E0B77-2581-469F-8721-8022B66B4647}">
      <dgm:prSet/>
      <dgm:spPr/>
      <dgm:t>
        <a:bodyPr/>
        <a:lstStyle/>
        <a:p>
          <a:r>
            <a:rPr lang="en-GB" dirty="0"/>
            <a:t>Plaquette Santé – Prévoyance (en </a:t>
          </a:r>
          <a:r>
            <a:rPr lang="en-GB" dirty="0" err="1"/>
            <a:t>cours</a:t>
          </a:r>
          <a:r>
            <a:rPr lang="en-GB" dirty="0"/>
            <a:t> de finalisation) </a:t>
          </a:r>
          <a:endParaRPr lang="en-US" dirty="0"/>
        </a:p>
      </dgm:t>
    </dgm:pt>
    <dgm:pt modelId="{3970D526-7616-4FB3-8CD3-B22651A79414}" type="parTrans" cxnId="{18E8CB5C-FD86-4CBB-80B6-5AB97B447706}">
      <dgm:prSet/>
      <dgm:spPr/>
      <dgm:t>
        <a:bodyPr/>
        <a:lstStyle/>
        <a:p>
          <a:endParaRPr lang="en-US"/>
        </a:p>
      </dgm:t>
    </dgm:pt>
    <dgm:pt modelId="{757467DA-3D47-40F1-9488-7712F1639E6B}" type="sibTrans" cxnId="{18E8CB5C-FD86-4CBB-80B6-5AB97B447706}">
      <dgm:prSet/>
      <dgm:spPr/>
      <dgm:t>
        <a:bodyPr/>
        <a:lstStyle/>
        <a:p>
          <a:endParaRPr lang="en-US"/>
        </a:p>
      </dgm:t>
    </dgm:pt>
    <dgm:pt modelId="{2DAABA61-40F4-4657-99F0-1C392CBD07AD}">
      <dgm:prSet/>
      <dgm:spPr/>
      <dgm:t>
        <a:bodyPr/>
        <a:lstStyle/>
        <a:p>
          <a:r>
            <a:rPr lang="en-GB"/>
            <a:t>Dépliants Employeur et Salariés (Prévoyance)</a:t>
          </a:r>
          <a:endParaRPr lang="en-US"/>
        </a:p>
      </dgm:t>
    </dgm:pt>
    <dgm:pt modelId="{B7F5795E-D98C-48CB-86E6-18EAD3F529C7}" type="parTrans" cxnId="{5268992D-3240-4A33-A563-719244DD2477}">
      <dgm:prSet/>
      <dgm:spPr/>
      <dgm:t>
        <a:bodyPr/>
        <a:lstStyle/>
        <a:p>
          <a:endParaRPr lang="en-US"/>
        </a:p>
      </dgm:t>
    </dgm:pt>
    <dgm:pt modelId="{30D8A70B-CBF3-45E4-8269-9599FB3FDFDE}" type="sibTrans" cxnId="{5268992D-3240-4A33-A563-719244DD2477}">
      <dgm:prSet/>
      <dgm:spPr/>
      <dgm:t>
        <a:bodyPr/>
        <a:lstStyle/>
        <a:p>
          <a:endParaRPr lang="en-US"/>
        </a:p>
      </dgm:t>
    </dgm:pt>
    <dgm:pt modelId="{E9841CD7-CDF9-4659-A7ED-912FB66CE85A}" type="pres">
      <dgm:prSet presAssocID="{07A9BD57-9959-4518-B3FF-440AB29BD7A9}" presName="linear" presStyleCnt="0">
        <dgm:presLayoutVars>
          <dgm:animLvl val="lvl"/>
          <dgm:resizeHandles val="exact"/>
        </dgm:presLayoutVars>
      </dgm:prSet>
      <dgm:spPr/>
    </dgm:pt>
    <dgm:pt modelId="{E04DA260-7A32-4BE6-AC2F-62E0560D8235}" type="pres">
      <dgm:prSet presAssocID="{B74DB849-75C8-4E9C-87EB-F7B7F3C7BD8E}" presName="parentText" presStyleLbl="node1" presStyleIdx="0" presStyleCnt="7">
        <dgm:presLayoutVars>
          <dgm:chMax val="0"/>
          <dgm:bulletEnabled val="1"/>
        </dgm:presLayoutVars>
      </dgm:prSet>
      <dgm:spPr/>
    </dgm:pt>
    <dgm:pt modelId="{787E9486-A5BB-4AAD-BD23-69D6C114C661}" type="pres">
      <dgm:prSet presAssocID="{B522DA34-46E8-469B-9C6F-F0EB5D2DDB75}" presName="spacer" presStyleCnt="0"/>
      <dgm:spPr/>
    </dgm:pt>
    <dgm:pt modelId="{8820C0F9-B63E-4D22-993E-CCEACD16B03B}" type="pres">
      <dgm:prSet presAssocID="{0498FCB9-325A-483A-BDAB-AC790BE021C5}" presName="parentText" presStyleLbl="node1" presStyleIdx="1" presStyleCnt="7">
        <dgm:presLayoutVars>
          <dgm:chMax val="0"/>
          <dgm:bulletEnabled val="1"/>
        </dgm:presLayoutVars>
      </dgm:prSet>
      <dgm:spPr/>
    </dgm:pt>
    <dgm:pt modelId="{10034843-B4F5-4024-9480-7403DB6FDAEF}" type="pres">
      <dgm:prSet presAssocID="{0B2BE37F-4EEF-4867-A19C-41EBFA0AFF89}" presName="spacer" presStyleCnt="0"/>
      <dgm:spPr/>
    </dgm:pt>
    <dgm:pt modelId="{8BEF1A32-373C-467F-A9F3-6C056CF25F6A}" type="pres">
      <dgm:prSet presAssocID="{BA20108F-3A8C-4A9C-B1F2-E2BED164F6BD}" presName="parentText" presStyleLbl="node1" presStyleIdx="2" presStyleCnt="7">
        <dgm:presLayoutVars>
          <dgm:chMax val="0"/>
          <dgm:bulletEnabled val="1"/>
        </dgm:presLayoutVars>
      </dgm:prSet>
      <dgm:spPr/>
    </dgm:pt>
    <dgm:pt modelId="{E0AD30A0-B2B9-4541-B27C-33209628F590}" type="pres">
      <dgm:prSet presAssocID="{5DDF6D42-24BA-46DB-A185-334C63D1C208}" presName="spacer" presStyleCnt="0"/>
      <dgm:spPr/>
    </dgm:pt>
    <dgm:pt modelId="{B5E9842F-84BA-4504-845F-B7FCD124ED71}" type="pres">
      <dgm:prSet presAssocID="{DFABD7A3-3821-4CEA-B24D-04237822BB41}" presName="parentText" presStyleLbl="node1" presStyleIdx="3" presStyleCnt="7">
        <dgm:presLayoutVars>
          <dgm:chMax val="0"/>
          <dgm:bulletEnabled val="1"/>
        </dgm:presLayoutVars>
      </dgm:prSet>
      <dgm:spPr/>
    </dgm:pt>
    <dgm:pt modelId="{FCD68972-9E38-47F6-9D94-A2D8CC6C5B7B}" type="pres">
      <dgm:prSet presAssocID="{DFABD7A3-3821-4CEA-B24D-04237822BB41}" presName="childText" presStyleLbl="revTx" presStyleIdx="0" presStyleCnt="2">
        <dgm:presLayoutVars>
          <dgm:bulletEnabled val="1"/>
        </dgm:presLayoutVars>
      </dgm:prSet>
      <dgm:spPr/>
    </dgm:pt>
    <dgm:pt modelId="{88E87DA4-DC92-474B-9133-E24A7BBA69EF}" type="pres">
      <dgm:prSet presAssocID="{8675DED0-4479-475E-8A95-CCBC50B8AEFB}" presName="parentText" presStyleLbl="node1" presStyleIdx="4" presStyleCnt="7">
        <dgm:presLayoutVars>
          <dgm:chMax val="0"/>
          <dgm:bulletEnabled val="1"/>
        </dgm:presLayoutVars>
      </dgm:prSet>
      <dgm:spPr/>
    </dgm:pt>
    <dgm:pt modelId="{3B397D3D-4A31-4176-8A3B-F1FF4C3A786F}" type="pres">
      <dgm:prSet presAssocID="{8675DED0-4479-475E-8A95-CCBC50B8AEFB}" presName="childText" presStyleLbl="revTx" presStyleIdx="1" presStyleCnt="2">
        <dgm:presLayoutVars>
          <dgm:bulletEnabled val="1"/>
        </dgm:presLayoutVars>
      </dgm:prSet>
      <dgm:spPr/>
    </dgm:pt>
    <dgm:pt modelId="{BF914C5E-9E0A-454C-AA2C-C30D7E85D67D}" type="pres">
      <dgm:prSet presAssocID="{8E0E0B77-2581-469F-8721-8022B66B4647}" presName="parentText" presStyleLbl="node1" presStyleIdx="5" presStyleCnt="7">
        <dgm:presLayoutVars>
          <dgm:chMax val="0"/>
          <dgm:bulletEnabled val="1"/>
        </dgm:presLayoutVars>
      </dgm:prSet>
      <dgm:spPr/>
    </dgm:pt>
    <dgm:pt modelId="{6A403D4B-CE3B-4CF4-9524-6BA65D4B4AAF}" type="pres">
      <dgm:prSet presAssocID="{757467DA-3D47-40F1-9488-7712F1639E6B}" presName="spacer" presStyleCnt="0"/>
      <dgm:spPr/>
    </dgm:pt>
    <dgm:pt modelId="{2ACE8BF9-5537-40E0-B781-94507D162DC6}" type="pres">
      <dgm:prSet presAssocID="{2DAABA61-40F4-4657-99F0-1C392CBD07AD}" presName="parentText" presStyleLbl="node1" presStyleIdx="6" presStyleCnt="7">
        <dgm:presLayoutVars>
          <dgm:chMax val="0"/>
          <dgm:bulletEnabled val="1"/>
        </dgm:presLayoutVars>
      </dgm:prSet>
      <dgm:spPr/>
    </dgm:pt>
  </dgm:ptLst>
  <dgm:cxnLst>
    <dgm:cxn modelId="{79C74D07-F885-4A48-9117-2E397D233E0D}" type="presOf" srcId="{DFABD7A3-3821-4CEA-B24D-04237822BB41}" destId="{B5E9842F-84BA-4504-845F-B7FCD124ED71}" srcOrd="0" destOrd="0" presId="urn:microsoft.com/office/officeart/2005/8/layout/vList2"/>
    <dgm:cxn modelId="{79B0A91C-1CAA-4E9A-B657-7F05C77E3E15}" srcId="{8675DED0-4479-475E-8A95-CCBC50B8AEFB}" destId="{36B625FC-2083-4B4E-94E7-6DD109E2FC3B}" srcOrd="0" destOrd="0" parTransId="{BE856334-076C-437E-B015-B51DA0E49823}" sibTransId="{05FD820A-A146-4098-85AF-AF2BD062A472}"/>
    <dgm:cxn modelId="{E25D161F-5C60-4B67-B6F7-ECB11321C086}" type="presOf" srcId="{B74DB849-75C8-4E9C-87EB-F7B7F3C7BD8E}" destId="{E04DA260-7A32-4BE6-AC2F-62E0560D8235}" srcOrd="0" destOrd="0" presId="urn:microsoft.com/office/officeart/2005/8/layout/vList2"/>
    <dgm:cxn modelId="{5268992D-3240-4A33-A563-719244DD2477}" srcId="{07A9BD57-9959-4518-B3FF-440AB29BD7A9}" destId="{2DAABA61-40F4-4657-99F0-1C392CBD07AD}" srcOrd="6" destOrd="0" parTransId="{B7F5795E-D98C-48CB-86E6-18EAD3F529C7}" sibTransId="{30D8A70B-CBF3-45E4-8269-9599FB3FDFDE}"/>
    <dgm:cxn modelId="{27174930-425F-43C6-8D27-BCB564B9E571}" srcId="{07A9BD57-9959-4518-B3FF-440AB29BD7A9}" destId="{8675DED0-4479-475E-8A95-CCBC50B8AEFB}" srcOrd="4" destOrd="0" parTransId="{36D59F52-5C02-4D48-9CD4-9F80DB894879}" sibTransId="{2A1942ED-0905-4A4F-A9CD-376C28EE9096}"/>
    <dgm:cxn modelId="{18E8CB5C-FD86-4CBB-80B6-5AB97B447706}" srcId="{07A9BD57-9959-4518-B3FF-440AB29BD7A9}" destId="{8E0E0B77-2581-469F-8721-8022B66B4647}" srcOrd="5" destOrd="0" parTransId="{3970D526-7616-4FB3-8CD3-B22651A79414}" sibTransId="{757467DA-3D47-40F1-9488-7712F1639E6B}"/>
    <dgm:cxn modelId="{AAA96A4C-DE98-4DCB-9778-22C6D2330A47}" type="presOf" srcId="{8FA35E6A-393E-4474-8839-78D81A8FAC06}" destId="{FCD68972-9E38-47F6-9D94-A2D8CC6C5B7B}" srcOrd="0" destOrd="0" presId="urn:microsoft.com/office/officeart/2005/8/layout/vList2"/>
    <dgm:cxn modelId="{F9B2DA4F-DBB9-4578-9BED-9F241EDD2B8A}" type="presOf" srcId="{8E0E0B77-2581-469F-8721-8022B66B4647}" destId="{BF914C5E-9E0A-454C-AA2C-C30D7E85D67D}" srcOrd="0" destOrd="0" presId="urn:microsoft.com/office/officeart/2005/8/layout/vList2"/>
    <dgm:cxn modelId="{DC89FB74-886B-412D-9D29-C79F0D1767D1}" type="presOf" srcId="{07A9BD57-9959-4518-B3FF-440AB29BD7A9}" destId="{E9841CD7-CDF9-4659-A7ED-912FB66CE85A}" srcOrd="0" destOrd="0" presId="urn:microsoft.com/office/officeart/2005/8/layout/vList2"/>
    <dgm:cxn modelId="{DD2D127A-7A49-4002-8E52-89B49E2A4067}" srcId="{DFABD7A3-3821-4CEA-B24D-04237822BB41}" destId="{8FA35E6A-393E-4474-8839-78D81A8FAC06}" srcOrd="0" destOrd="0" parTransId="{68B62CC2-89D5-453E-80A1-7BE88655CE7D}" sibTransId="{96B2D834-BAFD-4463-9BAC-F8937FE9FA0B}"/>
    <dgm:cxn modelId="{C5992B87-02E9-4EFA-9A4A-9C7D7D74CBD1}" type="presOf" srcId="{2DAABA61-40F4-4657-99F0-1C392CBD07AD}" destId="{2ACE8BF9-5537-40E0-B781-94507D162DC6}" srcOrd="0" destOrd="0" presId="urn:microsoft.com/office/officeart/2005/8/layout/vList2"/>
    <dgm:cxn modelId="{551268A1-11BE-4935-82B6-2C702B40AF89}" srcId="{07A9BD57-9959-4518-B3FF-440AB29BD7A9}" destId="{BA20108F-3A8C-4A9C-B1F2-E2BED164F6BD}" srcOrd="2" destOrd="0" parTransId="{B9246710-5D8E-4EDA-8EDD-93D0DF2CE0DE}" sibTransId="{5DDF6D42-24BA-46DB-A185-334C63D1C208}"/>
    <dgm:cxn modelId="{39ED32AC-AAC0-4B56-8A37-4179D51E1DE9}" type="presOf" srcId="{8675DED0-4479-475E-8A95-CCBC50B8AEFB}" destId="{88E87DA4-DC92-474B-9133-E24A7BBA69EF}" srcOrd="0" destOrd="0" presId="urn:microsoft.com/office/officeart/2005/8/layout/vList2"/>
    <dgm:cxn modelId="{B0F761BA-BC42-40BF-A585-C0F1B5D4664F}" type="presOf" srcId="{36B625FC-2083-4B4E-94E7-6DD109E2FC3B}" destId="{3B397D3D-4A31-4176-8A3B-F1FF4C3A786F}" srcOrd="0" destOrd="0" presId="urn:microsoft.com/office/officeart/2005/8/layout/vList2"/>
    <dgm:cxn modelId="{DEC185C4-C5F6-400B-BCB3-F45965A80848}" srcId="{07A9BD57-9959-4518-B3FF-440AB29BD7A9}" destId="{DFABD7A3-3821-4CEA-B24D-04237822BB41}" srcOrd="3" destOrd="0" parTransId="{C4F702D6-8B6E-4A9B-B5E1-3828AD8C8631}" sibTransId="{FF90D242-84F2-4518-A3A2-61AE629C675F}"/>
    <dgm:cxn modelId="{B4DFDFC4-16CE-4CB3-A190-0F1B03FDABE1}" type="presOf" srcId="{0498FCB9-325A-483A-BDAB-AC790BE021C5}" destId="{8820C0F9-B63E-4D22-993E-CCEACD16B03B}" srcOrd="0" destOrd="0" presId="urn:microsoft.com/office/officeart/2005/8/layout/vList2"/>
    <dgm:cxn modelId="{4EDC82D5-F749-43AB-899F-48904B609A00}" srcId="{07A9BD57-9959-4518-B3FF-440AB29BD7A9}" destId="{B74DB849-75C8-4E9C-87EB-F7B7F3C7BD8E}" srcOrd="0" destOrd="0" parTransId="{8E1E76D4-C430-41C2-A393-576BC9BEDE70}" sibTransId="{B522DA34-46E8-469B-9C6F-F0EB5D2DDB75}"/>
    <dgm:cxn modelId="{C12C19DD-9197-4E9C-AF55-CF5FB9E4A1B5}" srcId="{07A9BD57-9959-4518-B3FF-440AB29BD7A9}" destId="{0498FCB9-325A-483A-BDAB-AC790BE021C5}" srcOrd="1" destOrd="0" parTransId="{19A1FDB4-2B41-471A-AB0F-8D268E154501}" sibTransId="{0B2BE37F-4EEF-4867-A19C-41EBFA0AFF89}"/>
    <dgm:cxn modelId="{A217DDF5-84C1-4F47-A092-39D238DCFA05}" type="presOf" srcId="{BA20108F-3A8C-4A9C-B1F2-E2BED164F6BD}" destId="{8BEF1A32-373C-467F-A9F3-6C056CF25F6A}" srcOrd="0" destOrd="0" presId="urn:microsoft.com/office/officeart/2005/8/layout/vList2"/>
    <dgm:cxn modelId="{CBCEB2D2-5D37-4784-B563-72C8A77AC247}" type="presParOf" srcId="{E9841CD7-CDF9-4659-A7ED-912FB66CE85A}" destId="{E04DA260-7A32-4BE6-AC2F-62E0560D8235}" srcOrd="0" destOrd="0" presId="urn:microsoft.com/office/officeart/2005/8/layout/vList2"/>
    <dgm:cxn modelId="{B2B11BFC-3007-48D7-BBF7-FEA463B205DD}" type="presParOf" srcId="{E9841CD7-CDF9-4659-A7ED-912FB66CE85A}" destId="{787E9486-A5BB-4AAD-BD23-69D6C114C661}" srcOrd="1" destOrd="0" presId="urn:microsoft.com/office/officeart/2005/8/layout/vList2"/>
    <dgm:cxn modelId="{DEF8C08B-31D5-42CA-9013-8A1C4071898E}" type="presParOf" srcId="{E9841CD7-CDF9-4659-A7ED-912FB66CE85A}" destId="{8820C0F9-B63E-4D22-993E-CCEACD16B03B}" srcOrd="2" destOrd="0" presId="urn:microsoft.com/office/officeart/2005/8/layout/vList2"/>
    <dgm:cxn modelId="{5E3E5BE5-394A-4368-A7D9-6FED3CBB6338}" type="presParOf" srcId="{E9841CD7-CDF9-4659-A7ED-912FB66CE85A}" destId="{10034843-B4F5-4024-9480-7403DB6FDAEF}" srcOrd="3" destOrd="0" presId="urn:microsoft.com/office/officeart/2005/8/layout/vList2"/>
    <dgm:cxn modelId="{68086BC7-B73F-4FF7-A4C2-540CCA9BFB80}" type="presParOf" srcId="{E9841CD7-CDF9-4659-A7ED-912FB66CE85A}" destId="{8BEF1A32-373C-467F-A9F3-6C056CF25F6A}" srcOrd="4" destOrd="0" presId="urn:microsoft.com/office/officeart/2005/8/layout/vList2"/>
    <dgm:cxn modelId="{48A8E687-26CF-46E6-8507-7A849DC7FAD1}" type="presParOf" srcId="{E9841CD7-CDF9-4659-A7ED-912FB66CE85A}" destId="{E0AD30A0-B2B9-4541-B27C-33209628F590}" srcOrd="5" destOrd="0" presId="urn:microsoft.com/office/officeart/2005/8/layout/vList2"/>
    <dgm:cxn modelId="{638183EC-CB7A-4C16-A959-7799A55C441F}" type="presParOf" srcId="{E9841CD7-CDF9-4659-A7ED-912FB66CE85A}" destId="{B5E9842F-84BA-4504-845F-B7FCD124ED71}" srcOrd="6" destOrd="0" presId="urn:microsoft.com/office/officeart/2005/8/layout/vList2"/>
    <dgm:cxn modelId="{D4D92177-B2A1-4A9A-8CD7-7E95043650D9}" type="presParOf" srcId="{E9841CD7-CDF9-4659-A7ED-912FB66CE85A}" destId="{FCD68972-9E38-47F6-9D94-A2D8CC6C5B7B}" srcOrd="7" destOrd="0" presId="urn:microsoft.com/office/officeart/2005/8/layout/vList2"/>
    <dgm:cxn modelId="{18FEC686-7B84-45ED-89C4-79EDCBBFE932}" type="presParOf" srcId="{E9841CD7-CDF9-4659-A7ED-912FB66CE85A}" destId="{88E87DA4-DC92-474B-9133-E24A7BBA69EF}" srcOrd="8" destOrd="0" presId="urn:microsoft.com/office/officeart/2005/8/layout/vList2"/>
    <dgm:cxn modelId="{2D7CCD47-DDB0-4ABB-8A8E-231642C0F474}" type="presParOf" srcId="{E9841CD7-CDF9-4659-A7ED-912FB66CE85A}" destId="{3B397D3D-4A31-4176-8A3B-F1FF4C3A786F}" srcOrd="9" destOrd="0" presId="urn:microsoft.com/office/officeart/2005/8/layout/vList2"/>
    <dgm:cxn modelId="{F054E324-053A-4B50-BDC4-813535E660A6}" type="presParOf" srcId="{E9841CD7-CDF9-4659-A7ED-912FB66CE85A}" destId="{BF914C5E-9E0A-454C-AA2C-C30D7E85D67D}" srcOrd="10" destOrd="0" presId="urn:microsoft.com/office/officeart/2005/8/layout/vList2"/>
    <dgm:cxn modelId="{EFB18FA7-A064-4A74-B99F-423169214428}" type="presParOf" srcId="{E9841CD7-CDF9-4659-A7ED-912FB66CE85A}" destId="{6A403D4B-CE3B-4CF4-9524-6BA65D4B4AAF}" srcOrd="11" destOrd="0" presId="urn:microsoft.com/office/officeart/2005/8/layout/vList2"/>
    <dgm:cxn modelId="{B91CA3D6-97E6-4FF1-9BEE-550EFE493AAB}" type="presParOf" srcId="{E9841CD7-CDF9-4659-A7ED-912FB66CE85A}" destId="{2ACE8BF9-5537-40E0-B781-94507D162DC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DA260-7A32-4BE6-AC2F-62E0560D8235}">
      <dsp:nvSpPr>
        <dsp:cNvPr id="0" name=""/>
        <dsp:cNvSpPr/>
      </dsp:nvSpPr>
      <dsp:spPr>
        <a:xfrm>
          <a:off x="0" y="38378"/>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err="1"/>
            <a:t>Création</a:t>
          </a:r>
          <a:r>
            <a:rPr lang="en-GB" sz="2200" kern="1200" dirty="0"/>
            <a:t> d’un kit de </a:t>
          </a:r>
          <a:r>
            <a:rPr lang="en-GB" sz="2200" kern="1200" dirty="0" err="1"/>
            <a:t>pré</a:t>
          </a:r>
          <a:r>
            <a:rPr lang="en-GB" sz="2200" kern="1200" dirty="0"/>
            <a:t>-adhesion (Prévoyance)</a:t>
          </a:r>
          <a:endParaRPr lang="en-US" sz="2200" kern="1200" dirty="0"/>
        </a:p>
      </dsp:txBody>
      <dsp:txXfrm>
        <a:off x="25759" y="64137"/>
        <a:ext cx="10656184" cy="476152"/>
      </dsp:txXfrm>
    </dsp:sp>
    <dsp:sp modelId="{8820C0F9-B63E-4D22-993E-CCEACD16B03B}">
      <dsp:nvSpPr>
        <dsp:cNvPr id="0" name=""/>
        <dsp:cNvSpPr/>
      </dsp:nvSpPr>
      <dsp:spPr>
        <a:xfrm>
          <a:off x="0" y="629408"/>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err="1"/>
            <a:t>Création</a:t>
          </a:r>
          <a:r>
            <a:rPr lang="en-GB" sz="2200" kern="1200" dirty="0"/>
            <a:t> d’un courier type de </a:t>
          </a:r>
          <a:r>
            <a:rPr lang="en-GB" sz="2200" kern="1200" dirty="0" err="1"/>
            <a:t>résiliation</a:t>
          </a:r>
          <a:r>
            <a:rPr lang="en-GB" sz="2200" kern="1200" dirty="0"/>
            <a:t> (Santé et Prévoyance)</a:t>
          </a:r>
          <a:endParaRPr lang="en-US" sz="2200" kern="1200" dirty="0"/>
        </a:p>
      </dsp:txBody>
      <dsp:txXfrm>
        <a:off x="25759" y="655167"/>
        <a:ext cx="10656184" cy="476152"/>
      </dsp:txXfrm>
    </dsp:sp>
    <dsp:sp modelId="{8BEF1A32-373C-467F-A9F3-6C056CF25F6A}">
      <dsp:nvSpPr>
        <dsp:cNvPr id="0" name=""/>
        <dsp:cNvSpPr/>
      </dsp:nvSpPr>
      <dsp:spPr>
        <a:xfrm>
          <a:off x="0" y="1220439"/>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Mise en place </a:t>
          </a:r>
          <a:r>
            <a:rPr lang="en-GB" sz="2200" kern="1200" dirty="0" err="1"/>
            <a:t>d’opportunités</a:t>
          </a:r>
          <a:r>
            <a:rPr lang="en-GB" sz="2200" kern="1200" dirty="0"/>
            <a:t> </a:t>
          </a:r>
          <a:r>
            <a:rPr lang="en-GB" sz="2200" kern="1200" dirty="0" err="1"/>
            <a:t>relationnelles</a:t>
          </a:r>
          <a:r>
            <a:rPr lang="en-GB" sz="2200" kern="1200" dirty="0"/>
            <a:t> sous </a:t>
          </a:r>
          <a:r>
            <a:rPr lang="en-GB" sz="2200" kern="1200" dirty="0" err="1"/>
            <a:t>Avisé</a:t>
          </a:r>
          <a:r>
            <a:rPr lang="en-GB" sz="2200" kern="1200" dirty="0"/>
            <a:t> (</a:t>
          </a:r>
          <a:r>
            <a:rPr lang="en-GB" sz="2200" kern="1200" dirty="0" err="1"/>
            <a:t>suivi</a:t>
          </a:r>
          <a:r>
            <a:rPr lang="en-GB" sz="2200" kern="1200" dirty="0"/>
            <a:t> commercial)</a:t>
          </a:r>
          <a:endParaRPr lang="en-US" sz="2200" kern="1200" dirty="0"/>
        </a:p>
      </dsp:txBody>
      <dsp:txXfrm>
        <a:off x="25759" y="1246198"/>
        <a:ext cx="10656184" cy="476152"/>
      </dsp:txXfrm>
    </dsp:sp>
    <dsp:sp modelId="{B5E9842F-84BA-4504-845F-B7FCD124ED71}">
      <dsp:nvSpPr>
        <dsp:cNvPr id="0" name=""/>
        <dsp:cNvSpPr/>
      </dsp:nvSpPr>
      <dsp:spPr>
        <a:xfrm>
          <a:off x="0" y="1811469"/>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FR" sz="2200" kern="1200" dirty="0"/>
            <a:t>Webinaire Santé et Prévoyance : le 26/09</a:t>
          </a:r>
          <a:endParaRPr lang="en-US" sz="2200" kern="1200" dirty="0"/>
        </a:p>
      </dsp:txBody>
      <dsp:txXfrm>
        <a:off x="25759" y="1837228"/>
        <a:ext cx="10656184" cy="476152"/>
      </dsp:txXfrm>
    </dsp:sp>
    <dsp:sp modelId="{FCD68972-9E38-47F6-9D94-A2D8CC6C5B7B}">
      <dsp:nvSpPr>
        <dsp:cNvPr id="0" name=""/>
        <dsp:cNvSpPr/>
      </dsp:nvSpPr>
      <dsp:spPr>
        <a:xfrm>
          <a:off x="0" y="2339139"/>
          <a:ext cx="1070770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9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FR" sz="1700" kern="1200" dirty="0"/>
            <a:t>Partenariats ESS avec Marine Boyer, VYV avec Aurélie Gauthier et un commercial ESS</a:t>
          </a:r>
          <a:endParaRPr lang="en-US" sz="1700" kern="1200" dirty="0"/>
        </a:p>
      </dsp:txBody>
      <dsp:txXfrm>
        <a:off x="0" y="2339139"/>
        <a:ext cx="10707702" cy="364320"/>
      </dsp:txXfrm>
    </dsp:sp>
    <dsp:sp modelId="{88E87DA4-DC92-474B-9133-E24A7BBA69EF}">
      <dsp:nvSpPr>
        <dsp:cNvPr id="0" name=""/>
        <dsp:cNvSpPr/>
      </dsp:nvSpPr>
      <dsp:spPr>
        <a:xfrm>
          <a:off x="0" y="2703459"/>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Plan media : </a:t>
          </a:r>
          <a:endParaRPr lang="en-US" sz="2200" kern="1200"/>
        </a:p>
      </dsp:txBody>
      <dsp:txXfrm>
        <a:off x="25759" y="2729218"/>
        <a:ext cx="10656184" cy="476152"/>
      </dsp:txXfrm>
    </dsp:sp>
    <dsp:sp modelId="{3B397D3D-4A31-4176-8A3B-F1FF4C3A786F}">
      <dsp:nvSpPr>
        <dsp:cNvPr id="0" name=""/>
        <dsp:cNvSpPr/>
      </dsp:nvSpPr>
      <dsp:spPr>
        <a:xfrm>
          <a:off x="0" y="3231129"/>
          <a:ext cx="1070770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9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r-FR" sz="1700" kern="1200" dirty="0"/>
            <a:t>Communication digitale sur les sites dédiés à l’ESS</a:t>
          </a:r>
          <a:endParaRPr lang="en-US" sz="1700" kern="1200" dirty="0"/>
        </a:p>
      </dsp:txBody>
      <dsp:txXfrm>
        <a:off x="0" y="3231129"/>
        <a:ext cx="10707702" cy="364320"/>
      </dsp:txXfrm>
    </dsp:sp>
    <dsp:sp modelId="{BF914C5E-9E0A-454C-AA2C-C30D7E85D67D}">
      <dsp:nvSpPr>
        <dsp:cNvPr id="0" name=""/>
        <dsp:cNvSpPr/>
      </dsp:nvSpPr>
      <dsp:spPr>
        <a:xfrm>
          <a:off x="0" y="3595449"/>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Plaquette Santé – Prévoyance (en </a:t>
          </a:r>
          <a:r>
            <a:rPr lang="en-GB" sz="2200" kern="1200" dirty="0" err="1"/>
            <a:t>cours</a:t>
          </a:r>
          <a:r>
            <a:rPr lang="en-GB" sz="2200" kern="1200" dirty="0"/>
            <a:t> de finalisation) </a:t>
          </a:r>
          <a:endParaRPr lang="en-US" sz="2200" kern="1200" dirty="0"/>
        </a:p>
      </dsp:txBody>
      <dsp:txXfrm>
        <a:off x="25759" y="3621208"/>
        <a:ext cx="10656184" cy="476152"/>
      </dsp:txXfrm>
    </dsp:sp>
    <dsp:sp modelId="{2ACE8BF9-5537-40E0-B781-94507D162DC6}">
      <dsp:nvSpPr>
        <dsp:cNvPr id="0" name=""/>
        <dsp:cNvSpPr/>
      </dsp:nvSpPr>
      <dsp:spPr>
        <a:xfrm>
          <a:off x="0" y="4186479"/>
          <a:ext cx="10707702" cy="52767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Dépliants Employeur et Salariés (Prévoyance)</a:t>
          </a:r>
          <a:endParaRPr lang="en-US" sz="2200" kern="1200"/>
        </a:p>
      </dsp:txBody>
      <dsp:txXfrm>
        <a:off x="25759" y="4212238"/>
        <a:ext cx="10656184"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b="1">
              <a:latin typeface="Calibri" panose="020F0502020204030204" pitchFamily="34" charset="0"/>
            </a:endParaRP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12DCE70-848E-483F-8565-6375D109FFF1}" type="datetimeFigureOut">
              <a:rPr lang="fr-FR" b="1" smtClean="0">
                <a:latin typeface="Calibri" panose="020F0502020204030204" pitchFamily="34" charset="0"/>
              </a:rPr>
              <a:t>30/09/2025</a:t>
            </a:fld>
            <a:endParaRPr lang="fr-FR" b="1">
              <a:latin typeface="Calibri" panose="020F0502020204030204" pitchFamily="34" charset="0"/>
            </a:endParaRP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b="1">
              <a:latin typeface="Calibri" panose="020F0502020204030204" pitchFamily="34" charset="0"/>
            </a:endParaRP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0A9C289-328F-4670-9B5F-BB46F42EBE8B}" type="slidenum">
              <a:rPr lang="fr-FR" b="1" smtClean="0">
                <a:latin typeface="Calibri" panose="020F0502020204030204" pitchFamily="34" charset="0"/>
              </a:rPr>
              <a:t>‹N°›</a:t>
            </a:fld>
            <a:endParaRPr lang="fr-FR" b="1">
              <a:latin typeface="Calibri" panose="020F0502020204030204" pitchFamily="34" charset="0"/>
            </a:endParaRPr>
          </a:p>
        </p:txBody>
      </p:sp>
    </p:spTree>
    <p:extLst>
      <p:ext uri="{BB962C8B-B14F-4D97-AF65-F5344CB8AC3E}">
        <p14:creationId xmlns:p14="http://schemas.microsoft.com/office/powerpoint/2010/main" val="134835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30/09/2025</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itchFamily="34" charset="0"/>
        <a:ea typeface="+mn-ea"/>
        <a:cs typeface="+mn-cs"/>
      </a:defRPr>
    </a:lvl1pPr>
    <a:lvl2pPr marL="609585" algn="l" defTabSz="1219170" rtl="0" eaLnBrk="1" latinLnBrk="0" hangingPunct="1">
      <a:defRPr sz="1600" kern="1200">
        <a:solidFill>
          <a:schemeClr val="tx1"/>
        </a:solidFill>
        <a:latin typeface="Arial" pitchFamily="34" charset="0"/>
        <a:ea typeface="+mn-ea"/>
        <a:cs typeface="+mn-cs"/>
      </a:defRPr>
    </a:lvl2pPr>
    <a:lvl3pPr marL="1219170" algn="l" defTabSz="1219170" rtl="0" eaLnBrk="1" latinLnBrk="0" hangingPunct="1">
      <a:defRPr sz="1600" kern="1200">
        <a:solidFill>
          <a:schemeClr val="tx1"/>
        </a:solidFill>
        <a:latin typeface="Arial" pitchFamily="34" charset="0"/>
        <a:ea typeface="+mn-ea"/>
        <a:cs typeface="+mn-cs"/>
      </a:defRPr>
    </a:lvl3pPr>
    <a:lvl4pPr marL="1828754" algn="l" defTabSz="1219170" rtl="0" eaLnBrk="1" latinLnBrk="0" hangingPunct="1">
      <a:defRPr sz="1600" kern="1200">
        <a:solidFill>
          <a:schemeClr val="tx1"/>
        </a:solidFill>
        <a:latin typeface="Arial" pitchFamily="34" charset="0"/>
        <a:ea typeface="+mn-ea"/>
        <a:cs typeface="+mn-cs"/>
      </a:defRPr>
    </a:lvl4pPr>
    <a:lvl5pPr marL="2438339" algn="l" defTabSz="1219170" rtl="0" eaLnBrk="1" latinLnBrk="0" hangingPunct="1">
      <a:defRPr sz="1600" kern="1200">
        <a:solidFill>
          <a:schemeClr val="tx1"/>
        </a:solidFill>
        <a:latin typeface="Arial"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407148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407148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412376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01947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9508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7623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513642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5.xml"/><Relationship Id="rId4" Type="http://schemas.openxmlformats.org/officeDocument/2006/relationships/image" Target="../media/image2.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 Id="rId4" Type="http://schemas.openxmlformats.org/officeDocument/2006/relationships/image" Target="../media/image32.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E LA PRESENTA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C667C7-E255-864E-ACE6-74D78A212399}"/>
              </a:ext>
            </a:extLst>
          </p:cNvPr>
          <p:cNvSpPr/>
          <p:nvPr userDrawn="1"/>
        </p:nvSpPr>
        <p:spPr bwMode="gray">
          <a:xfrm>
            <a:off x="432000" y="432000"/>
            <a:ext cx="5664000" cy="53732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6" name="Graphique 3">
            <a:extLst>
              <a:ext uri="{FF2B5EF4-FFF2-40B4-BE49-F238E27FC236}">
                <a16:creationId xmlns:a16="http://schemas.microsoft.com/office/drawing/2014/main" id="{DCEA645A-BF32-8A42-ACAD-FC04C372E5F0}"/>
              </a:ext>
            </a:extLst>
          </p:cNvPr>
          <p:cNvSpPr/>
          <p:nvPr/>
        </p:nvSpPr>
        <p:spPr>
          <a:xfrm>
            <a:off x="695400" y="692696"/>
            <a:ext cx="502755" cy="207201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rgbClr val="EF7C00"/>
          </a:solidFill>
          <a:ln w="9462" cap="flat">
            <a:noFill/>
            <a:prstDash val="solid"/>
            <a:miter/>
          </a:ln>
        </p:spPr>
        <p:txBody>
          <a:bodyPr rtlCol="0" anchor="ctr"/>
          <a:lstStyle/>
          <a:p>
            <a:endParaRPr lang="en-GB" dirty="0"/>
          </a:p>
        </p:txBody>
      </p:sp>
      <p:sp>
        <p:nvSpPr>
          <p:cNvPr id="3" name="Sous-titre 2"/>
          <p:cNvSpPr>
            <a:spLocks noGrp="1"/>
          </p:cNvSpPr>
          <p:nvPr userDrawn="1">
            <p:ph type="subTitle" idx="1" hasCustomPrompt="1"/>
          </p:nvPr>
        </p:nvSpPr>
        <p:spPr bwMode="gray">
          <a:xfrm>
            <a:off x="863420" y="3572856"/>
            <a:ext cx="5232581" cy="1260000"/>
          </a:xfrm>
          <a:prstGeom prst="rect">
            <a:avLst/>
          </a:prstGeom>
        </p:spPr>
        <p:txBody>
          <a:bodyPr/>
          <a:lstStyle>
            <a:lvl1pPr marL="0" indent="0" algn="l">
              <a:lnSpc>
                <a:spcPct val="94000"/>
              </a:lnSpc>
              <a:buNone/>
              <a:defRPr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Sous-titre</a:t>
            </a:r>
          </a:p>
        </p:txBody>
      </p:sp>
      <p:sp>
        <p:nvSpPr>
          <p:cNvPr id="12" name="Espace réservé du texte 11"/>
          <p:cNvSpPr>
            <a:spLocks noGrp="1"/>
          </p:cNvSpPr>
          <p:nvPr userDrawn="1">
            <p:ph type="body" sz="quarter" idx="13" hasCustomPrompt="1"/>
          </p:nvPr>
        </p:nvSpPr>
        <p:spPr bwMode="gray">
          <a:xfrm>
            <a:off x="863600" y="4869000"/>
            <a:ext cx="5232400" cy="657729"/>
          </a:xfrm>
          <a:prstGeom prst="rect">
            <a:avLst/>
          </a:prstGeom>
        </p:spPr>
        <p:txBody>
          <a:bodyPr bIns="72000" anchor="b" anchorCtr="0"/>
          <a:lstStyle>
            <a:lvl1pPr>
              <a:defRPr sz="1600" b="1" i="0" baseline="0">
                <a:solidFill>
                  <a:schemeClr val="bg1"/>
                </a:solidFill>
                <a:latin typeface="Calibri" panose="020F0502020204030204" pitchFamily="34" charset="0"/>
              </a:defRPr>
            </a:lvl1pPr>
          </a:lstStyle>
          <a:p>
            <a:pPr lvl="0"/>
            <a:r>
              <a:rPr lang="fr-FR" dirty="0"/>
              <a:t>00 mois 2020 / Département</a:t>
            </a:r>
          </a:p>
        </p:txBody>
      </p:sp>
      <p:sp>
        <p:nvSpPr>
          <p:cNvPr id="7" name="Titre 6"/>
          <p:cNvSpPr>
            <a:spLocks noGrp="1"/>
          </p:cNvSpPr>
          <p:nvPr userDrawn="1">
            <p:ph type="title" hasCustomPrompt="1"/>
          </p:nvPr>
        </p:nvSpPr>
        <p:spPr bwMode="gray">
          <a:xfrm>
            <a:off x="863419" y="836712"/>
            <a:ext cx="5232581" cy="2700000"/>
          </a:xfrm>
          <a:prstGeom prst="rect">
            <a:avLst/>
          </a:prstGeom>
        </p:spPr>
        <p:txBody>
          <a:bodyPr anchor="t" anchorCtr="0"/>
          <a:lstStyle>
            <a:lvl1pPr>
              <a:lnSpc>
                <a:spcPct val="86000"/>
              </a:lnSpc>
              <a:defRPr sz="4500" b="1" i="0">
                <a:solidFill>
                  <a:schemeClr val="bg1"/>
                </a:solidFill>
                <a:latin typeface="Calibri" panose="020F0502020204030204" pitchFamily="34" charset="0"/>
              </a:defRPr>
            </a:lvl1pPr>
          </a:lstStyle>
          <a:p>
            <a:r>
              <a:rPr lang="fr-FR" dirty="0"/>
              <a:t>Titre de la présentation à intégrer sur quatre lignes maximum</a:t>
            </a:r>
          </a:p>
        </p:txBody>
      </p:sp>
      <p:sp>
        <p:nvSpPr>
          <p:cNvPr id="9" name="Espace réservé pour une image  4">
            <a:extLst>
              <a:ext uri="{FF2B5EF4-FFF2-40B4-BE49-F238E27FC236}">
                <a16:creationId xmlns:a16="http://schemas.microsoft.com/office/drawing/2014/main" id="{2C8EB539-016A-FFA2-5001-D84810BD3593}"/>
              </a:ext>
            </a:extLst>
          </p:cNvPr>
          <p:cNvSpPr>
            <a:spLocks noGrp="1"/>
          </p:cNvSpPr>
          <p:nvPr>
            <p:ph type="pic" sz="quarter" idx="15" hasCustomPrompt="1"/>
          </p:nvPr>
        </p:nvSpPr>
        <p:spPr>
          <a:xfrm>
            <a:off x="6095999" y="432001"/>
            <a:ext cx="5663671" cy="5373264"/>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2" name="Rectangle 1">
            <a:extLst>
              <a:ext uri="{FF2B5EF4-FFF2-40B4-BE49-F238E27FC236}">
                <a16:creationId xmlns:a16="http://schemas.microsoft.com/office/drawing/2014/main" id="{7CFBE959-13B2-7A29-E919-EC8FCB19BBFF}"/>
              </a:ext>
            </a:extLst>
          </p:cNvPr>
          <p:cNvSpPr/>
          <p:nvPr userDrawn="1"/>
        </p:nvSpPr>
        <p:spPr>
          <a:xfrm>
            <a:off x="0" y="6165304"/>
            <a:ext cx="1198155"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Une image contenant texte&#10;&#10;Description générée automatiquement">
            <a:extLst>
              <a:ext uri="{FF2B5EF4-FFF2-40B4-BE49-F238E27FC236}">
                <a16:creationId xmlns:a16="http://schemas.microsoft.com/office/drawing/2014/main" id="{2E5BF35E-D0E0-7FB9-E032-3DCF960D82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1232" y="6093296"/>
            <a:ext cx="1142586" cy="598695"/>
          </a:xfrm>
          <a:prstGeom prst="rect">
            <a:avLst/>
          </a:prstGeom>
        </p:spPr>
      </p:pic>
    </p:spTree>
    <p:extLst>
      <p:ext uri="{BB962C8B-B14F-4D97-AF65-F5344CB8AC3E}">
        <p14:creationId xmlns:p14="http://schemas.microsoft.com/office/powerpoint/2010/main" val="242144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5040560"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8" name="Espace réservé du contenu 2">
            <a:extLst>
              <a:ext uri="{FF2B5EF4-FFF2-40B4-BE49-F238E27FC236}">
                <a16:creationId xmlns:a16="http://schemas.microsoft.com/office/drawing/2014/main" id="{2AC0EDE5-C4FE-5E42-8432-52161847DD91}"/>
              </a:ext>
            </a:extLst>
          </p:cNvPr>
          <p:cNvSpPr>
            <a:spLocks noGrp="1"/>
          </p:cNvSpPr>
          <p:nvPr>
            <p:ph idx="10" hasCustomPrompt="1"/>
          </p:nvPr>
        </p:nvSpPr>
        <p:spPr bwMode="gray">
          <a:xfrm>
            <a:off x="6714835" y="1355604"/>
            <a:ext cx="5040560"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4" name="Freeform 5">
            <a:extLst>
              <a:ext uri="{FF2B5EF4-FFF2-40B4-BE49-F238E27FC236}">
                <a16:creationId xmlns:a16="http://schemas.microsoft.com/office/drawing/2014/main" id="{75348366-F58C-3C48-B2EA-22310A1AD219}"/>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5" name="Espace réservé du titre 1">
            <a:extLst>
              <a:ext uri="{FF2B5EF4-FFF2-40B4-BE49-F238E27FC236}">
                <a16:creationId xmlns:a16="http://schemas.microsoft.com/office/drawing/2014/main" id="{58DD3ECD-1EB2-1041-815A-C89BAB32862A}"/>
              </a:ext>
            </a:extLst>
          </p:cNvPr>
          <p:cNvSpPr>
            <a:spLocks noGrp="1"/>
          </p:cNvSpPr>
          <p:nvPr>
            <p:ph type="title" hasCustomPrompt="1"/>
          </p:nvPr>
        </p:nvSpPr>
        <p:spPr bwMode="gray">
          <a:xfrm>
            <a:off x="1055440" y="260728"/>
            <a:ext cx="10026161"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a:t>Diapositive 2 colonnes de texte </a:t>
            </a:r>
            <a:br>
              <a:rPr lang="fr-FR" noProof="0" dirty="0"/>
            </a:br>
            <a:r>
              <a:rPr lang="fr-FR" noProof="0" dirty="0"/>
              <a:t>sur une ligne à deux lignes </a:t>
            </a:r>
            <a:endParaRPr lang="fr-FR" dirty="0"/>
          </a:p>
        </p:txBody>
      </p:sp>
      <p:sp>
        <p:nvSpPr>
          <p:cNvPr id="6" name="Espace réservé du pied de page 5">
            <a:extLst>
              <a:ext uri="{FF2B5EF4-FFF2-40B4-BE49-F238E27FC236}">
                <a16:creationId xmlns:a16="http://schemas.microsoft.com/office/drawing/2014/main" id="{2048E85C-8258-70FC-64E6-E6613F0E637D}"/>
              </a:ext>
            </a:extLst>
          </p:cNvPr>
          <p:cNvSpPr>
            <a:spLocks noGrp="1"/>
          </p:cNvSpPr>
          <p:nvPr>
            <p:ph type="ftr" sz="quarter" idx="11"/>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94F7C4AF-1AFB-F3E2-7C77-3E6FB197741B}"/>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64259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3162332"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8" name="Espace réservé du contenu 2">
            <a:extLst>
              <a:ext uri="{FF2B5EF4-FFF2-40B4-BE49-F238E27FC236}">
                <a16:creationId xmlns:a16="http://schemas.microsoft.com/office/drawing/2014/main" id="{2AC0EDE5-C4FE-5E42-8432-52161847DD91}"/>
              </a:ext>
            </a:extLst>
          </p:cNvPr>
          <p:cNvSpPr>
            <a:spLocks noGrp="1"/>
          </p:cNvSpPr>
          <p:nvPr>
            <p:ph idx="10" hasCustomPrompt="1"/>
          </p:nvPr>
        </p:nvSpPr>
        <p:spPr bwMode="gray">
          <a:xfrm>
            <a:off x="4836608" y="1355604"/>
            <a:ext cx="3162332"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7" name="Espace réservé du contenu 2">
            <a:extLst>
              <a:ext uri="{FF2B5EF4-FFF2-40B4-BE49-F238E27FC236}">
                <a16:creationId xmlns:a16="http://schemas.microsoft.com/office/drawing/2014/main" id="{E05CED3F-714F-8D43-B326-7C7653EC1F9F}"/>
              </a:ext>
            </a:extLst>
          </p:cNvPr>
          <p:cNvSpPr>
            <a:spLocks noGrp="1"/>
          </p:cNvSpPr>
          <p:nvPr>
            <p:ph idx="11" hasCustomPrompt="1"/>
          </p:nvPr>
        </p:nvSpPr>
        <p:spPr bwMode="gray">
          <a:xfrm>
            <a:off x="8617776" y="1355604"/>
            <a:ext cx="3162332"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Freeform 5">
            <a:extLst>
              <a:ext uri="{FF2B5EF4-FFF2-40B4-BE49-F238E27FC236}">
                <a16:creationId xmlns:a16="http://schemas.microsoft.com/office/drawing/2014/main" id="{D6D1DB25-A7D7-A844-9280-EF3F1C217A4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EF31EC38-3729-614C-B6A2-53C9252D66DE}"/>
              </a:ext>
            </a:extLst>
          </p:cNvPr>
          <p:cNvSpPr>
            <a:spLocks noGrp="1"/>
          </p:cNvSpPr>
          <p:nvPr>
            <p:ph type="title" hasCustomPrompt="1"/>
          </p:nvPr>
        </p:nvSpPr>
        <p:spPr bwMode="gray">
          <a:xfrm>
            <a:off x="1055440" y="260728"/>
            <a:ext cx="10026161"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a:t>Diapositive 3 colonnes de texte </a:t>
            </a:r>
            <a:br>
              <a:rPr lang="fr-FR" noProof="0" dirty="0"/>
            </a:br>
            <a:r>
              <a:rPr lang="fr-FR" noProof="0" dirty="0"/>
              <a:t>sur une ligne à deux lignes </a:t>
            </a:r>
            <a:endParaRPr lang="fr-FR" dirty="0"/>
          </a:p>
        </p:txBody>
      </p:sp>
      <p:sp>
        <p:nvSpPr>
          <p:cNvPr id="6" name="Espace réservé du pied de page 5">
            <a:extLst>
              <a:ext uri="{FF2B5EF4-FFF2-40B4-BE49-F238E27FC236}">
                <a16:creationId xmlns:a16="http://schemas.microsoft.com/office/drawing/2014/main" id="{3199F205-DC83-07E9-587C-A74CBB91A13F}"/>
              </a:ext>
            </a:extLst>
          </p:cNvPr>
          <p:cNvSpPr>
            <a:spLocks noGrp="1"/>
          </p:cNvSpPr>
          <p:nvPr>
            <p:ph type="ftr" sz="quarter" idx="12"/>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6932BECD-33B6-E20A-008C-1FCCE184F05E}"/>
              </a:ext>
            </a:extLst>
          </p:cNvPr>
          <p:cNvSpPr>
            <a:spLocks noGrp="1"/>
          </p:cNvSpPr>
          <p:nvPr>
            <p:ph type="sldNum" sz="quarter" idx="13"/>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43929256"/>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e + imag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5040560"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Espace réservé pour une image  4">
            <a:extLst>
              <a:ext uri="{FF2B5EF4-FFF2-40B4-BE49-F238E27FC236}">
                <a16:creationId xmlns:a16="http://schemas.microsoft.com/office/drawing/2014/main" id="{9F692AE3-4A92-A542-93B5-1AD7821AFB3C}"/>
              </a:ext>
            </a:extLst>
          </p:cNvPr>
          <p:cNvSpPr>
            <a:spLocks noGrp="1"/>
          </p:cNvSpPr>
          <p:nvPr>
            <p:ph type="pic" sz="quarter" idx="15" hasCustomPrompt="1"/>
          </p:nvPr>
        </p:nvSpPr>
        <p:spPr>
          <a:xfrm>
            <a:off x="6383338" y="1355604"/>
            <a:ext cx="5808662" cy="4752765"/>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Freeform 5">
            <a:extLst>
              <a:ext uri="{FF2B5EF4-FFF2-40B4-BE49-F238E27FC236}">
                <a16:creationId xmlns:a16="http://schemas.microsoft.com/office/drawing/2014/main" id="{B7558CE5-1C51-D24A-8033-A8B273E5466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DCFF3929-A709-394D-8BE9-D8C0F3D54115}"/>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a:t>Diapositive une colonne de texte + 1 image </a:t>
            </a:r>
            <a:br>
              <a:rPr lang="fr-FR" noProof="0" dirty="0"/>
            </a:br>
            <a:r>
              <a:rPr lang="fr-FR" noProof="0" dirty="0"/>
              <a:t>sur une ligne à deux lignes </a:t>
            </a:r>
            <a:endParaRPr lang="fr-FR" dirty="0"/>
          </a:p>
        </p:txBody>
      </p:sp>
      <p:sp>
        <p:nvSpPr>
          <p:cNvPr id="6" name="Espace réservé du pied de page 5">
            <a:extLst>
              <a:ext uri="{FF2B5EF4-FFF2-40B4-BE49-F238E27FC236}">
                <a16:creationId xmlns:a16="http://schemas.microsoft.com/office/drawing/2014/main" id="{69192476-254F-61F5-CF25-F71BE558ABAB}"/>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241F4CBE-609B-0B5C-7297-92136F642B3A}"/>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24412358"/>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err="1"/>
              <a:t>Timeline</a:t>
            </a:r>
            <a:r>
              <a:rPr lang="fr-FR" noProof="0" dirty="0"/>
              <a:t> 1 colonne chapeau + 1 colonne texte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6023992" y="1310455"/>
            <a:ext cx="5739150" cy="2550594"/>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Cras elementum ultrices st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4824536"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la-Latn" dirty="0"/>
              <a:t>Lorem ipsum dolor sit amet, consectetur adipiscing elit. Sed non risus. Suspendisse lectus massa, varius a, semper congue, euismod non.</a:t>
            </a:r>
          </a:p>
        </p:txBody>
      </p:sp>
      <p:sp>
        <p:nvSpPr>
          <p:cNvPr id="5" name="Espace réservé du pied de page 4">
            <a:extLst>
              <a:ext uri="{FF2B5EF4-FFF2-40B4-BE49-F238E27FC236}">
                <a16:creationId xmlns:a16="http://schemas.microsoft.com/office/drawing/2014/main" id="{F9E4BF8F-0FCB-CC05-2142-5F604A891FF5}"/>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F32E740E-9B48-4753-F6C3-BB6E8A18A55E}"/>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4195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 fond couleu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491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5"/>
            <a:ext cx="3162332" cy="3168352"/>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5"/>
            <a:ext cx="3162332" cy="3168352"/>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5"/>
            <a:ext cx="3162332" cy="3168352"/>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026161"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tx2"/>
                </a:solidFill>
              </a:defRPr>
            </a:lvl1pPr>
          </a:lstStyle>
          <a:p>
            <a:r>
              <a:rPr lang="fr-FR" dirty="0"/>
              <a:t>Diapositive 3 colonnes de texte + texte chapeau + cartouche uni</a:t>
            </a:r>
            <a:br>
              <a:rPr lang="fr-FR" dirty="0"/>
            </a:br>
            <a:r>
              <a:rPr lang="fr-FR" dirty="0"/>
              <a:t>sur une ligne à deux lignes </a:t>
            </a:r>
          </a:p>
        </p:txBody>
      </p:sp>
      <p:sp>
        <p:nvSpPr>
          <p:cNvPr id="6" name="Espace réservé du pied de page 5">
            <a:extLst>
              <a:ext uri="{FF2B5EF4-FFF2-40B4-BE49-F238E27FC236}">
                <a16:creationId xmlns:a16="http://schemas.microsoft.com/office/drawing/2014/main" id="{D77ACD0F-6100-0F2D-0533-BF1DA6A06197}"/>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526D0C81-70F1-A8BF-B05F-93880D303E62}"/>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02341160"/>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onnes + fond uni">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2"/>
            <a:ext cx="12192000" cy="38491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5"/>
            <a:ext cx="3162332" cy="3307251"/>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5"/>
            <a:ext cx="3162332" cy="3307251"/>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5"/>
            <a:ext cx="3162332" cy="3307251"/>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tx2"/>
                </a:solidFill>
              </a:defRPr>
            </a:lvl1pPr>
          </a:lstStyle>
          <a:p>
            <a:r>
              <a:rPr lang="fr-FR" dirty="0"/>
              <a:t>Diapositive 3 colonnes de texte + texte chapeau + cartouche uni</a:t>
            </a:r>
            <a:br>
              <a:rPr lang="fr-FR" dirty="0"/>
            </a:br>
            <a:r>
              <a:rPr lang="fr-FR" dirty="0"/>
              <a:t>sur une ligne à deux lignes </a:t>
            </a:r>
          </a:p>
        </p:txBody>
      </p:sp>
      <p:sp>
        <p:nvSpPr>
          <p:cNvPr id="6" name="Espace réservé du pied de page 5">
            <a:extLst>
              <a:ext uri="{FF2B5EF4-FFF2-40B4-BE49-F238E27FC236}">
                <a16:creationId xmlns:a16="http://schemas.microsoft.com/office/drawing/2014/main" id="{7E0D09CB-59C0-2F73-0285-AABF3030897E}"/>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694104DC-A99D-115B-E207-FBF86BA80A8F}"/>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953019756"/>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5EADBC-E2FA-414E-BAB9-19578885B1A0}"/>
              </a:ext>
            </a:extLst>
          </p:cNvPr>
          <p:cNvSpPr/>
          <p:nvPr userDrawn="1"/>
        </p:nvSpPr>
        <p:spPr bwMode="gray">
          <a:xfrm>
            <a:off x="427766" y="432000"/>
            <a:ext cx="11337033"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grpSp>
        <p:nvGrpSpPr>
          <p:cNvPr id="18" name="Groupe 17"/>
          <p:cNvGrpSpPr/>
          <p:nvPr userDrawn="1"/>
        </p:nvGrpSpPr>
        <p:grpSpPr bwMode="gray">
          <a:xfrm>
            <a:off x="119336" y="63"/>
            <a:ext cx="12192000" cy="6858000"/>
            <a:chOff x="0" y="0"/>
            <a:chExt cx="9144000" cy="5143500"/>
          </a:xfrm>
          <a:solidFill>
            <a:schemeClr val="bg1"/>
          </a:solidFill>
        </p:grpSpPr>
        <p:sp>
          <p:nvSpPr>
            <p:cNvPr id="14" name="Rectangle 13"/>
            <p:cNvSpPr/>
            <p:nvPr userDrawn="1"/>
          </p:nvSpPr>
          <p:spPr bwMode="gray">
            <a:xfrm>
              <a:off x="0" y="0"/>
              <a:ext cx="9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5" name="Rectangle 14"/>
            <p:cNvSpPr/>
            <p:nvPr userDrawn="1"/>
          </p:nvSpPr>
          <p:spPr bwMode="gray">
            <a:xfrm>
              <a:off x="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6" name="Rectangle 15"/>
            <p:cNvSpPr/>
            <p:nvPr userDrawn="1"/>
          </p:nvSpPr>
          <p:spPr bwMode="gray">
            <a:xfrm>
              <a:off x="882000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7" name="Rectangle 16"/>
            <p:cNvSpPr/>
            <p:nvPr userDrawn="1"/>
          </p:nvSpPr>
          <p:spPr bwMode="gray">
            <a:xfrm>
              <a:off x="0" y="4495500"/>
              <a:ext cx="9144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grpSp>
      <p:sp>
        <p:nvSpPr>
          <p:cNvPr id="11" name="Forme libre 10"/>
          <p:cNvSpPr>
            <a:spLocks/>
          </p:cNvSpPr>
          <p:nvPr userDrawn="1"/>
        </p:nvSpPr>
        <p:spPr bwMode="gray">
          <a:xfrm>
            <a:off x="10182844" y="4727165"/>
            <a:ext cx="1601788" cy="2130835"/>
          </a:xfrm>
          <a:custGeom>
            <a:avLst/>
            <a:gdLst>
              <a:gd name="connsiteX0" fmla="*/ 800894 w 1601788"/>
              <a:gd name="connsiteY0" fmla="*/ 0 h 2130835"/>
              <a:gd name="connsiteX1" fmla="*/ 855240 w 1601788"/>
              <a:gd name="connsiteY1" fmla="*/ 13371 h 2130835"/>
              <a:gd name="connsiteX2" fmla="*/ 1546488 w 1601788"/>
              <a:gd name="connsiteY2" fmla="*/ 412572 h 2130835"/>
              <a:gd name="connsiteX3" fmla="*/ 1585579 w 1601788"/>
              <a:gd name="connsiteY3" fmla="*/ 453638 h 2130835"/>
              <a:gd name="connsiteX4" fmla="*/ 1601788 w 1601788"/>
              <a:gd name="connsiteY4" fmla="*/ 507120 h 2130835"/>
              <a:gd name="connsiteX5" fmla="*/ 1601788 w 1601788"/>
              <a:gd name="connsiteY5" fmla="*/ 1772531 h 2130835"/>
              <a:gd name="connsiteX6" fmla="*/ 1585579 w 1601788"/>
              <a:gd name="connsiteY6" fmla="*/ 1826967 h 2130835"/>
              <a:gd name="connsiteX7" fmla="*/ 1546488 w 1601788"/>
              <a:gd name="connsiteY7" fmla="*/ 1867078 h 2130835"/>
              <a:gd name="connsiteX8" fmla="*/ 1090863 w 1601788"/>
              <a:gd name="connsiteY8" fmla="*/ 2130835 h 2130835"/>
              <a:gd name="connsiteX9" fmla="*/ 510925 w 1601788"/>
              <a:gd name="connsiteY9" fmla="*/ 2130835 h 2130835"/>
              <a:gd name="connsiteX10" fmla="*/ 55300 w 1601788"/>
              <a:gd name="connsiteY10" fmla="*/ 1867078 h 2130835"/>
              <a:gd name="connsiteX11" fmla="*/ 16209 w 1601788"/>
              <a:gd name="connsiteY11" fmla="*/ 1826967 h 2130835"/>
              <a:gd name="connsiteX12" fmla="*/ 0 w 1601788"/>
              <a:gd name="connsiteY12" fmla="*/ 1772531 h 2130835"/>
              <a:gd name="connsiteX13" fmla="*/ 0 w 1601788"/>
              <a:gd name="connsiteY13" fmla="*/ 507120 h 2130835"/>
              <a:gd name="connsiteX14" fmla="*/ 16209 w 1601788"/>
              <a:gd name="connsiteY14" fmla="*/ 453638 h 2130835"/>
              <a:gd name="connsiteX15" fmla="*/ 55300 w 1601788"/>
              <a:gd name="connsiteY15" fmla="*/ 412572 h 2130835"/>
              <a:gd name="connsiteX16" fmla="*/ 746548 w 1601788"/>
              <a:gd name="connsiteY16" fmla="*/ 13371 h 2130835"/>
              <a:gd name="connsiteX17" fmla="*/ 800894 w 1601788"/>
              <a:gd name="connsiteY17" fmla="*/ 0 h 2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788" h="2130835">
                <a:moveTo>
                  <a:pt x="800894" y="0"/>
                </a:moveTo>
                <a:cubicBezTo>
                  <a:pt x="820916" y="0"/>
                  <a:pt x="839985" y="4775"/>
                  <a:pt x="855240" y="13371"/>
                </a:cubicBezTo>
                <a:lnTo>
                  <a:pt x="1546488" y="412572"/>
                </a:lnTo>
                <a:cubicBezTo>
                  <a:pt x="1561743" y="421167"/>
                  <a:pt x="1575092" y="436448"/>
                  <a:pt x="1585579" y="453638"/>
                </a:cubicBezTo>
                <a:cubicBezTo>
                  <a:pt x="1595114" y="470829"/>
                  <a:pt x="1601788" y="489929"/>
                  <a:pt x="1601788" y="507120"/>
                </a:cubicBezTo>
                <a:lnTo>
                  <a:pt x="1601788" y="1772531"/>
                </a:lnTo>
                <a:cubicBezTo>
                  <a:pt x="1601788" y="1789721"/>
                  <a:pt x="1595114" y="1809777"/>
                  <a:pt x="1585579" y="1826967"/>
                </a:cubicBezTo>
                <a:cubicBezTo>
                  <a:pt x="1575092" y="1843203"/>
                  <a:pt x="1561743" y="1858483"/>
                  <a:pt x="1546488" y="1867078"/>
                </a:cubicBezTo>
                <a:lnTo>
                  <a:pt x="1090863" y="2130835"/>
                </a:lnTo>
                <a:lnTo>
                  <a:pt x="510925" y="2130835"/>
                </a:lnTo>
                <a:lnTo>
                  <a:pt x="55300" y="1867078"/>
                </a:lnTo>
                <a:cubicBezTo>
                  <a:pt x="40045" y="1858483"/>
                  <a:pt x="26696" y="1843203"/>
                  <a:pt x="16209" y="1826967"/>
                </a:cubicBezTo>
                <a:cubicBezTo>
                  <a:pt x="6674" y="1809777"/>
                  <a:pt x="0" y="1789721"/>
                  <a:pt x="0" y="1772531"/>
                </a:cubicBezTo>
                <a:lnTo>
                  <a:pt x="0" y="507120"/>
                </a:lnTo>
                <a:cubicBezTo>
                  <a:pt x="0" y="489929"/>
                  <a:pt x="6674" y="470829"/>
                  <a:pt x="16209" y="453638"/>
                </a:cubicBezTo>
                <a:cubicBezTo>
                  <a:pt x="26696" y="436448"/>
                  <a:pt x="40045" y="421167"/>
                  <a:pt x="55300" y="412572"/>
                </a:cubicBezTo>
                <a:lnTo>
                  <a:pt x="746548" y="13371"/>
                </a:lnTo>
                <a:cubicBezTo>
                  <a:pt x="761803" y="4775"/>
                  <a:pt x="780872" y="0"/>
                  <a:pt x="80089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i="0">
              <a:latin typeface="Calibri" panose="020F0502020204030204" pitchFamily="34" charset="0"/>
            </a:endParaRPr>
          </a:p>
        </p:txBody>
      </p:sp>
      <p:grpSp>
        <p:nvGrpSpPr>
          <p:cNvPr id="4" name="Graphique 2">
            <a:extLst>
              <a:ext uri="{FF2B5EF4-FFF2-40B4-BE49-F238E27FC236}">
                <a16:creationId xmlns:a16="http://schemas.microsoft.com/office/drawing/2014/main" id="{2D164CE4-A14A-A34B-9166-954BA5732B2B}"/>
              </a:ext>
            </a:extLst>
          </p:cNvPr>
          <p:cNvGrpSpPr/>
          <p:nvPr/>
        </p:nvGrpSpPr>
        <p:grpSpPr>
          <a:xfrm>
            <a:off x="2833185" y="-109007"/>
            <a:ext cx="5527373" cy="6644014"/>
            <a:chOff x="4838700" y="1917700"/>
            <a:chExt cx="2514600" cy="3022600"/>
          </a:xfrm>
          <a:solidFill>
            <a:schemeClr val="bg1">
              <a:alpha val="8000"/>
            </a:schemeClr>
          </a:solidFill>
        </p:grpSpPr>
        <p:sp>
          <p:nvSpPr>
            <p:cNvPr id="5" name="Forme libre 4">
              <a:extLst>
                <a:ext uri="{FF2B5EF4-FFF2-40B4-BE49-F238E27FC236}">
                  <a16:creationId xmlns:a16="http://schemas.microsoft.com/office/drawing/2014/main" id="{90CCC2FF-1537-FB4C-9E17-BB5F757A5968}"/>
                </a:ext>
              </a:extLst>
            </p:cNvPr>
            <p:cNvSpPr/>
            <p:nvPr/>
          </p:nvSpPr>
          <p:spPr>
            <a:xfrm>
              <a:off x="4838897" y="1917700"/>
              <a:ext cx="2514976" cy="1511775"/>
            </a:xfrm>
            <a:custGeom>
              <a:avLst/>
              <a:gdLst>
                <a:gd name="connsiteX0" fmla="*/ 772781 w 2514976"/>
                <a:gd name="connsiteY0" fmla="*/ 1472615 h 1511775"/>
                <a:gd name="connsiteX1" fmla="*/ 783314 w 2514976"/>
                <a:gd name="connsiteY1" fmla="*/ 1511775 h 1511775"/>
                <a:gd name="connsiteX2" fmla="*/ 2514972 w 2514976"/>
                <a:gd name="connsiteY2" fmla="*/ 1511775 h 1511775"/>
                <a:gd name="connsiteX3" fmla="*/ 2514972 w 2514976"/>
                <a:gd name="connsiteY3" fmla="*/ 1511775 h 1511775"/>
                <a:gd name="connsiteX4" fmla="*/ 2494951 w 2514976"/>
                <a:gd name="connsiteY4" fmla="*/ 1437731 h 1511775"/>
                <a:gd name="connsiteX5" fmla="*/ 1709541 w 2514976"/>
                <a:gd name="connsiteY5" fmla="*/ 74139 h 1511775"/>
                <a:gd name="connsiteX6" fmla="*/ 1581154 w 2514976"/>
                <a:gd name="connsiteY6" fmla="*/ 0 h 1511775"/>
                <a:gd name="connsiteX7" fmla="*/ 111015 w 2514976"/>
                <a:gd name="connsiteY7" fmla="*/ 0 h 1511775"/>
                <a:gd name="connsiteX8" fmla="*/ 0 w 2514976"/>
                <a:gd name="connsiteY8" fmla="*/ 111596 h 1511775"/>
                <a:gd name="connsiteX9" fmla="*/ 15175 w 2514976"/>
                <a:gd name="connsiteY9" fmla="*/ 167574 h 15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976" h="1511775">
                  <a:moveTo>
                    <a:pt x="772781" y="1472615"/>
                  </a:moveTo>
                  <a:cubicBezTo>
                    <a:pt x="779821" y="1484449"/>
                    <a:pt x="783466" y="1498000"/>
                    <a:pt x="783314" y="1511775"/>
                  </a:cubicBezTo>
                  <a:lnTo>
                    <a:pt x="2514972" y="1511775"/>
                  </a:lnTo>
                  <a:lnTo>
                    <a:pt x="2514972" y="1511775"/>
                  </a:lnTo>
                  <a:cubicBezTo>
                    <a:pt x="2515177" y="1485725"/>
                    <a:pt x="2508252" y="1460117"/>
                    <a:pt x="2494951" y="1437731"/>
                  </a:cubicBezTo>
                  <a:lnTo>
                    <a:pt x="1709541" y="74139"/>
                  </a:lnTo>
                  <a:cubicBezTo>
                    <a:pt x="1682993" y="28275"/>
                    <a:pt x="1634082" y="30"/>
                    <a:pt x="1581154" y="0"/>
                  </a:cubicBezTo>
                  <a:lnTo>
                    <a:pt x="111015" y="0"/>
                  </a:lnTo>
                  <a:cubicBezTo>
                    <a:pt x="49594" y="109"/>
                    <a:pt x="-109" y="50072"/>
                    <a:pt x="0" y="111596"/>
                  </a:cubicBezTo>
                  <a:cubicBezTo>
                    <a:pt x="35" y="131270"/>
                    <a:pt x="5271" y="150584"/>
                    <a:pt x="15175" y="167574"/>
                  </a:cubicBezTo>
                  <a:close/>
                </a:path>
              </a:pathLst>
            </a:custGeom>
            <a:grpFill/>
            <a:ln w="9489" cap="flat">
              <a:noFill/>
              <a:prstDash val="solid"/>
              <a:miter/>
            </a:ln>
          </p:spPr>
          <p:txBody>
            <a:bodyPr rtlCol="0" anchor="ctr"/>
            <a:lstStyle/>
            <a:p>
              <a:endParaRPr lang="en-GB"/>
            </a:p>
          </p:txBody>
        </p:sp>
        <p:sp>
          <p:nvSpPr>
            <p:cNvPr id="6" name="Forme libre 5">
              <a:extLst>
                <a:ext uri="{FF2B5EF4-FFF2-40B4-BE49-F238E27FC236}">
                  <a16:creationId xmlns:a16="http://schemas.microsoft.com/office/drawing/2014/main" id="{7428158E-4517-014B-A3A8-E40235F5B4AE}"/>
                </a:ext>
              </a:extLst>
            </p:cNvPr>
            <p:cNvSpPr/>
            <p:nvPr/>
          </p:nvSpPr>
          <p:spPr>
            <a:xfrm>
              <a:off x="4838838" y="3429190"/>
              <a:ext cx="2515510" cy="1511680"/>
            </a:xfrm>
            <a:custGeom>
              <a:avLst/>
              <a:gdLst>
                <a:gd name="connsiteX0" fmla="*/ 772840 w 2515510"/>
                <a:gd name="connsiteY0" fmla="*/ 39066 h 1511680"/>
                <a:gd name="connsiteX1" fmla="*/ 15234 w 2515510"/>
                <a:gd name="connsiteY1" fmla="*/ 1343916 h 1511680"/>
                <a:gd name="connsiteX2" fmla="*/ 55149 w 2515510"/>
                <a:gd name="connsiteY2" fmla="*/ 1496439 h 1511680"/>
                <a:gd name="connsiteX3" fmla="*/ 111073 w 2515510"/>
                <a:gd name="connsiteY3" fmla="*/ 1511680 h 1511680"/>
                <a:gd name="connsiteX4" fmla="*/ 1581213 w 2515510"/>
                <a:gd name="connsiteY4" fmla="*/ 1511680 h 1511680"/>
                <a:gd name="connsiteX5" fmla="*/ 1709600 w 2515510"/>
                <a:gd name="connsiteY5" fmla="*/ 1437541 h 1511680"/>
                <a:gd name="connsiteX6" fmla="*/ 2495483 w 2515510"/>
                <a:gd name="connsiteY6" fmla="*/ 74139 h 1511680"/>
                <a:gd name="connsiteX7" fmla="*/ 2515505 w 2515510"/>
                <a:gd name="connsiteY7" fmla="*/ 0 h 1511680"/>
                <a:gd name="connsiteX8" fmla="*/ 783373 w 2515510"/>
                <a:gd name="connsiteY8" fmla="*/ 0 h 1511680"/>
                <a:gd name="connsiteX9" fmla="*/ 772840 w 2515510"/>
                <a:gd name="connsiteY9" fmla="*/ 39066 h 15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510" h="1511680">
                  <a:moveTo>
                    <a:pt x="772840" y="39066"/>
                  </a:moveTo>
                  <a:lnTo>
                    <a:pt x="15234" y="1343916"/>
                  </a:lnTo>
                  <a:cubicBezTo>
                    <a:pt x="-15791" y="1397075"/>
                    <a:pt x="2080" y="1465362"/>
                    <a:pt x="55149" y="1496439"/>
                  </a:cubicBezTo>
                  <a:cubicBezTo>
                    <a:pt x="72120" y="1506377"/>
                    <a:pt x="91415" y="1511636"/>
                    <a:pt x="111073" y="1511680"/>
                  </a:cubicBezTo>
                  <a:lnTo>
                    <a:pt x="1581213" y="1511680"/>
                  </a:lnTo>
                  <a:cubicBezTo>
                    <a:pt x="1634140" y="1511650"/>
                    <a:pt x="1683051" y="1483406"/>
                    <a:pt x="1709600" y="1437541"/>
                  </a:cubicBezTo>
                  <a:lnTo>
                    <a:pt x="2495483" y="74139"/>
                  </a:lnTo>
                  <a:cubicBezTo>
                    <a:pt x="2508802" y="51726"/>
                    <a:pt x="2515727" y="26082"/>
                    <a:pt x="2515505" y="0"/>
                  </a:cubicBezTo>
                  <a:lnTo>
                    <a:pt x="783373" y="0"/>
                  </a:lnTo>
                  <a:cubicBezTo>
                    <a:pt x="783421" y="13732"/>
                    <a:pt x="779783" y="27225"/>
                    <a:pt x="772840" y="39066"/>
                  </a:cubicBezTo>
                </a:path>
              </a:pathLst>
            </a:custGeom>
            <a:grpFill/>
            <a:ln w="9489" cap="flat">
              <a:noFill/>
              <a:prstDash val="solid"/>
              <a:miter/>
            </a:ln>
          </p:spPr>
          <p:txBody>
            <a:bodyPr rtlCol="0" anchor="ctr"/>
            <a:lstStyle/>
            <a:p>
              <a:endParaRPr lang="en-GB"/>
            </a:p>
          </p:txBody>
        </p:sp>
      </p:grpSp>
      <p:sp>
        <p:nvSpPr>
          <p:cNvPr id="7" name="Titre 6"/>
          <p:cNvSpPr>
            <a:spLocks noGrp="1"/>
          </p:cNvSpPr>
          <p:nvPr>
            <p:ph type="title" hasCustomPrompt="1"/>
          </p:nvPr>
        </p:nvSpPr>
        <p:spPr bwMode="gray">
          <a:xfrm>
            <a:off x="1703513" y="1851840"/>
            <a:ext cx="8784975" cy="2880000"/>
          </a:xfrm>
          <a:prstGeom prst="rect">
            <a:avLst/>
          </a:prstGeom>
        </p:spPr>
        <p:txBody>
          <a:bodyPr anchor="ctr" anchorCtr="0"/>
          <a:lstStyle>
            <a:lvl1pPr algn="ctr">
              <a:lnSpc>
                <a:spcPct val="87000"/>
              </a:lnSpc>
              <a:defRPr sz="6400" b="1" i="0">
                <a:solidFill>
                  <a:schemeClr val="bg1"/>
                </a:solidFill>
                <a:latin typeface="Calibri" panose="020F0502020204030204" pitchFamily="34" charset="0"/>
              </a:defRPr>
            </a:lvl1pPr>
          </a:lstStyle>
          <a:p>
            <a:r>
              <a:rPr lang="fr-FR" dirty="0"/>
              <a:t>Merci !</a:t>
            </a:r>
          </a:p>
        </p:txBody>
      </p:sp>
      <p:sp>
        <p:nvSpPr>
          <p:cNvPr id="2" name="ZoneTexte 1">
            <a:extLst>
              <a:ext uri="{FF2B5EF4-FFF2-40B4-BE49-F238E27FC236}">
                <a16:creationId xmlns:a16="http://schemas.microsoft.com/office/drawing/2014/main" id="{2D31A196-B882-A306-C744-E75A2B7A3465}"/>
              </a:ext>
            </a:extLst>
          </p:cNvPr>
          <p:cNvSpPr txBox="1"/>
          <p:nvPr userDrawn="1"/>
        </p:nvSpPr>
        <p:spPr>
          <a:xfrm>
            <a:off x="479376" y="6257836"/>
            <a:ext cx="8349378" cy="6001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Harmonie Mutuelle, mutuelle soumise aux </a:t>
            </a:r>
            <a:r>
              <a:rPr lang="fr-FR" sz="1100" kern="1200" dirty="0" err="1">
                <a:solidFill>
                  <a:schemeClr val="tx1"/>
                </a:solidFill>
                <a:effectLst/>
                <a:latin typeface="+mn-lt"/>
                <a:ea typeface="+mn-ea"/>
                <a:cs typeface="+mn-cs"/>
              </a:rPr>
              <a:t>dispositi</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ons</a:t>
            </a:r>
            <a:r>
              <a:rPr lang="fr-FR" sz="1100" kern="1200" dirty="0">
                <a:solidFill>
                  <a:schemeClr val="tx1"/>
                </a:solidFill>
                <a:effectLst/>
                <a:latin typeface="+mn-lt"/>
                <a:ea typeface="+mn-ea"/>
                <a:cs typeface="+mn-cs"/>
              </a:rPr>
              <a:t> du livre II du Code de la mutualité, immatriculée au répertoire </a:t>
            </a:r>
            <a:r>
              <a:rPr lang="fr-FR" sz="1100" kern="1200" dirty="0" err="1">
                <a:solidFill>
                  <a:schemeClr val="tx1"/>
                </a:solidFill>
                <a:effectLst/>
                <a:latin typeface="+mn-lt"/>
                <a:ea typeface="+mn-ea"/>
                <a:cs typeface="+mn-cs"/>
              </a:rPr>
              <a:t>Sirene</a:t>
            </a:r>
            <a:r>
              <a:rPr lang="fr-FR" sz="1100" kern="1200" dirty="0">
                <a:solidFill>
                  <a:schemeClr val="tx1"/>
                </a:solidFill>
                <a:effectLst/>
                <a:latin typeface="+mn-lt"/>
                <a:ea typeface="+mn-ea"/>
                <a:cs typeface="+mn-cs"/>
              </a:rPr>
              <a:t> sous le numéro </a:t>
            </a:r>
            <a:r>
              <a:rPr lang="fr-FR" sz="1100" kern="1200" dirty="0" err="1">
                <a:solidFill>
                  <a:schemeClr val="tx1"/>
                </a:solidFill>
                <a:effectLst/>
                <a:latin typeface="+mn-lt"/>
                <a:ea typeface="+mn-ea"/>
                <a:cs typeface="+mn-cs"/>
              </a:rPr>
              <a:t>Siren</a:t>
            </a:r>
            <a:r>
              <a:rPr lang="fr-FR" sz="1100" kern="1200" dirty="0">
                <a:solidFill>
                  <a:schemeClr val="tx1"/>
                </a:solidFill>
                <a:effectLst/>
                <a:latin typeface="+mn-lt"/>
                <a:ea typeface="+mn-ea"/>
                <a:cs typeface="+mn-cs"/>
              </a:rPr>
              <a:t> 538 518 473. Numéro LEI 969500JLU5ZH89G4TD57. Siège social : 143, rue Blomet - 75015 Paris. </a:t>
            </a:r>
          </a:p>
          <a:p>
            <a:endParaRPr lang="fr-FR" sz="1100" dirty="0"/>
          </a:p>
        </p:txBody>
      </p:sp>
      <p:pic>
        <p:nvPicPr>
          <p:cNvPr id="3" name="Image 2">
            <a:extLst>
              <a:ext uri="{FF2B5EF4-FFF2-40B4-BE49-F238E27FC236}">
                <a16:creationId xmlns:a16="http://schemas.microsoft.com/office/drawing/2014/main" id="{31377F7B-AB73-25A2-2914-5D2D6C9B58F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2232" y="5143504"/>
            <a:ext cx="1014750" cy="1476000"/>
          </a:xfrm>
          <a:prstGeom prst="rect">
            <a:avLst/>
          </a:prstGeom>
        </p:spPr>
      </p:pic>
    </p:spTree>
    <p:extLst>
      <p:ext uri="{BB962C8B-B14F-4D97-AF65-F5344CB8AC3E}">
        <p14:creationId xmlns:p14="http://schemas.microsoft.com/office/powerpoint/2010/main" val="2888742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LA PRESENTA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C667C7-E255-864E-ACE6-74D78A212399}"/>
              </a:ext>
            </a:extLst>
          </p:cNvPr>
          <p:cNvSpPr/>
          <p:nvPr userDrawn="1"/>
        </p:nvSpPr>
        <p:spPr bwMode="gray">
          <a:xfrm>
            <a:off x="432000" y="432000"/>
            <a:ext cx="5663669" cy="537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6" name="Graphique 3">
            <a:extLst>
              <a:ext uri="{FF2B5EF4-FFF2-40B4-BE49-F238E27FC236}">
                <a16:creationId xmlns:a16="http://schemas.microsoft.com/office/drawing/2014/main" id="{DCEA645A-BF32-8A42-ACAD-FC04C372E5F0}"/>
              </a:ext>
            </a:extLst>
          </p:cNvPr>
          <p:cNvSpPr/>
          <p:nvPr/>
        </p:nvSpPr>
        <p:spPr>
          <a:xfrm>
            <a:off x="695400" y="692696"/>
            <a:ext cx="502755" cy="207201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3" name="Sous-titre 2"/>
          <p:cNvSpPr>
            <a:spLocks noGrp="1"/>
          </p:cNvSpPr>
          <p:nvPr userDrawn="1">
            <p:ph type="subTitle" idx="1" hasCustomPrompt="1"/>
          </p:nvPr>
        </p:nvSpPr>
        <p:spPr bwMode="gray">
          <a:xfrm>
            <a:off x="863420" y="3572856"/>
            <a:ext cx="5232581" cy="1260000"/>
          </a:xfrm>
          <a:prstGeom prst="rect">
            <a:avLst/>
          </a:prstGeom>
        </p:spPr>
        <p:txBody>
          <a:bodyPr/>
          <a:lstStyle>
            <a:lvl1pPr marL="0" indent="0" algn="l">
              <a:lnSpc>
                <a:spcPct val="94000"/>
              </a:lnSpc>
              <a:buNone/>
              <a:defRPr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Sous-titre</a:t>
            </a:r>
          </a:p>
        </p:txBody>
      </p:sp>
      <p:sp>
        <p:nvSpPr>
          <p:cNvPr id="12" name="Espace réservé du texte 11"/>
          <p:cNvSpPr>
            <a:spLocks noGrp="1"/>
          </p:cNvSpPr>
          <p:nvPr userDrawn="1">
            <p:ph type="body" sz="quarter" idx="13" hasCustomPrompt="1"/>
          </p:nvPr>
        </p:nvSpPr>
        <p:spPr bwMode="gray">
          <a:xfrm>
            <a:off x="863600" y="4869000"/>
            <a:ext cx="5232400" cy="657729"/>
          </a:xfrm>
          <a:prstGeom prst="rect">
            <a:avLst/>
          </a:prstGeom>
        </p:spPr>
        <p:txBody>
          <a:bodyPr bIns="72000" anchor="b" anchorCtr="0"/>
          <a:lstStyle>
            <a:lvl1pPr>
              <a:defRPr sz="1600" b="1" i="0" baseline="0">
                <a:solidFill>
                  <a:schemeClr val="bg1"/>
                </a:solidFill>
                <a:latin typeface="Calibri" panose="020F0502020204030204" pitchFamily="34" charset="0"/>
              </a:defRPr>
            </a:lvl1pPr>
          </a:lstStyle>
          <a:p>
            <a:pPr lvl="0"/>
            <a:r>
              <a:rPr lang="fr-FR" dirty="0"/>
              <a:t>00 mois 2020 / Département</a:t>
            </a:r>
          </a:p>
        </p:txBody>
      </p:sp>
      <p:sp>
        <p:nvSpPr>
          <p:cNvPr id="7" name="Titre 6"/>
          <p:cNvSpPr>
            <a:spLocks noGrp="1"/>
          </p:cNvSpPr>
          <p:nvPr userDrawn="1">
            <p:ph type="title" hasCustomPrompt="1"/>
          </p:nvPr>
        </p:nvSpPr>
        <p:spPr bwMode="gray">
          <a:xfrm>
            <a:off x="863419" y="836712"/>
            <a:ext cx="5232581" cy="2700000"/>
          </a:xfrm>
          <a:prstGeom prst="rect">
            <a:avLst/>
          </a:prstGeom>
        </p:spPr>
        <p:txBody>
          <a:bodyPr anchor="t" anchorCtr="0"/>
          <a:lstStyle>
            <a:lvl1pPr>
              <a:lnSpc>
                <a:spcPct val="86000"/>
              </a:lnSpc>
              <a:defRPr sz="4500" b="1" i="0">
                <a:solidFill>
                  <a:schemeClr val="bg1"/>
                </a:solidFill>
                <a:latin typeface="Calibri" panose="020F0502020204030204" pitchFamily="34" charset="0"/>
              </a:defRPr>
            </a:lvl1pPr>
          </a:lstStyle>
          <a:p>
            <a:r>
              <a:rPr lang="fr-FR" dirty="0"/>
              <a:t>Titre de la présentation à intégrer sur quatre lignes maximum</a:t>
            </a:r>
          </a:p>
        </p:txBody>
      </p:sp>
      <p:sp>
        <p:nvSpPr>
          <p:cNvPr id="9" name="Espace réservé pour une image  4">
            <a:extLst>
              <a:ext uri="{FF2B5EF4-FFF2-40B4-BE49-F238E27FC236}">
                <a16:creationId xmlns:a16="http://schemas.microsoft.com/office/drawing/2014/main" id="{AB37DFD1-1ACE-CE81-611E-999103FB059A}"/>
              </a:ext>
            </a:extLst>
          </p:cNvPr>
          <p:cNvSpPr>
            <a:spLocks noGrp="1"/>
          </p:cNvSpPr>
          <p:nvPr>
            <p:ph type="pic" sz="quarter" idx="15" hasCustomPrompt="1"/>
          </p:nvPr>
        </p:nvSpPr>
        <p:spPr>
          <a:xfrm>
            <a:off x="6095999" y="432001"/>
            <a:ext cx="5663671" cy="5373264"/>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2" name="Rectangle 1">
            <a:extLst>
              <a:ext uri="{FF2B5EF4-FFF2-40B4-BE49-F238E27FC236}">
                <a16:creationId xmlns:a16="http://schemas.microsoft.com/office/drawing/2014/main" id="{AF4CF25B-E8B4-A077-98A2-67C847B626D0}"/>
              </a:ext>
            </a:extLst>
          </p:cNvPr>
          <p:cNvSpPr/>
          <p:nvPr userDrawn="1"/>
        </p:nvSpPr>
        <p:spPr>
          <a:xfrm>
            <a:off x="0" y="6165304"/>
            <a:ext cx="1198155"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6889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itre - Cadre pattern">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sp>
        <p:nvSpPr>
          <p:cNvPr id="7" name="Rectangle 6"/>
          <p:cNvSpPr/>
          <p:nvPr userDrawn="1"/>
        </p:nvSpPr>
        <p:spPr bwMode="gray">
          <a:xfrm>
            <a:off x="432000" y="4338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i="0">
              <a:solidFill>
                <a:schemeClr val="accent1"/>
              </a:solidFill>
              <a:latin typeface="Calibri" panose="020F0502020204030204" pitchFamily="34" charset="0"/>
            </a:endParaRPr>
          </a:p>
        </p:txBody>
      </p:sp>
      <p:sp>
        <p:nvSpPr>
          <p:cNvPr id="23" name="Espace réservé pour une image  4">
            <a:extLst>
              <a:ext uri="{FF2B5EF4-FFF2-40B4-BE49-F238E27FC236}">
                <a16:creationId xmlns:a16="http://schemas.microsoft.com/office/drawing/2014/main" id="{D527B358-8084-8849-BD5A-7A1C090D3495}"/>
              </a:ext>
            </a:extLst>
          </p:cNvPr>
          <p:cNvSpPr>
            <a:spLocks noGrp="1"/>
          </p:cNvSpPr>
          <p:nvPr>
            <p:ph type="pic" sz="quarter" idx="15" hasCustomPrompt="1"/>
          </p:nvPr>
        </p:nvSpPr>
        <p:spPr>
          <a:xfrm>
            <a:off x="6095999" y="432001"/>
            <a:ext cx="5663671" cy="512819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1" name="Graphique 3">
            <a:extLst>
              <a:ext uri="{FF2B5EF4-FFF2-40B4-BE49-F238E27FC236}">
                <a16:creationId xmlns:a16="http://schemas.microsoft.com/office/drawing/2014/main" id="{D90863A7-A09A-E04F-9243-97CC746387B7}"/>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8" name="Espace réservé du texte 7">
            <a:extLst>
              <a:ext uri="{FF2B5EF4-FFF2-40B4-BE49-F238E27FC236}">
                <a16:creationId xmlns:a16="http://schemas.microsoft.com/office/drawing/2014/main" id="{FC082EC3-96D3-7D46-9177-ABB19DCD7AE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2" name="Titre 1">
            <a:extLst>
              <a:ext uri="{FF2B5EF4-FFF2-40B4-BE49-F238E27FC236}">
                <a16:creationId xmlns:a16="http://schemas.microsoft.com/office/drawing/2014/main" id="{B561E799-EA95-D34D-B31D-5D070F17396F}"/>
              </a:ext>
            </a:extLst>
          </p:cNvPr>
          <p:cNvSpPr>
            <a:spLocks noGrp="1"/>
          </p:cNvSpPr>
          <p:nvPr>
            <p:ph type="title" hasCustomPrompt="1"/>
          </p:nvPr>
        </p:nvSpPr>
        <p:spPr bwMode="gray">
          <a:xfrm>
            <a:off x="2394169" y="747780"/>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4" name="Espace réservé du pied de page 3">
            <a:extLst>
              <a:ext uri="{FF2B5EF4-FFF2-40B4-BE49-F238E27FC236}">
                <a16:creationId xmlns:a16="http://schemas.microsoft.com/office/drawing/2014/main" id="{40DBB61D-3523-F3F2-30E1-0704B66B04B7}"/>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74CBC8A-5FB7-3A15-980B-FDD27C305C2F}"/>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4714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itre - sans cadr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6181CD3-CCAA-8949-99AB-6340F11F1AF6}"/>
              </a:ext>
            </a:extLst>
          </p:cNvPr>
          <p:cNvSpPr>
            <a:spLocks noGrp="1"/>
          </p:cNvSpPr>
          <p:nvPr>
            <p:ph type="title" hasCustomPrompt="1"/>
          </p:nvPr>
        </p:nvSpPr>
        <p:spPr bwMode="gray">
          <a:xfrm>
            <a:off x="2394169" y="806885"/>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10" name="Espace réservé du texte 7">
            <a:extLst>
              <a:ext uri="{FF2B5EF4-FFF2-40B4-BE49-F238E27FC236}">
                <a16:creationId xmlns:a16="http://schemas.microsoft.com/office/drawing/2014/main" id="{89CF4885-7E81-B04C-8184-9BF55F2BDA4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6" name="Espace réservé pour une image  4">
            <a:extLst>
              <a:ext uri="{FF2B5EF4-FFF2-40B4-BE49-F238E27FC236}">
                <a16:creationId xmlns:a16="http://schemas.microsoft.com/office/drawing/2014/main" id="{33FB8D00-F8C8-3E48-960F-59B921442EA6}"/>
              </a:ext>
            </a:extLst>
          </p:cNvPr>
          <p:cNvSpPr>
            <a:spLocks noGrp="1"/>
          </p:cNvSpPr>
          <p:nvPr>
            <p:ph type="pic" sz="quarter" idx="15" hasCustomPrompt="1"/>
          </p:nvPr>
        </p:nvSpPr>
        <p:spPr>
          <a:xfrm>
            <a:off x="6095999" y="0"/>
            <a:ext cx="6096001" cy="5560199"/>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2" name="Graphique 3">
            <a:extLst>
              <a:ext uri="{FF2B5EF4-FFF2-40B4-BE49-F238E27FC236}">
                <a16:creationId xmlns:a16="http://schemas.microsoft.com/office/drawing/2014/main" id="{A342C44B-B20D-994D-AAF9-EC5D016F3966}"/>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4" name="Espace réservé du pied de page 3">
            <a:extLst>
              <a:ext uri="{FF2B5EF4-FFF2-40B4-BE49-F238E27FC236}">
                <a16:creationId xmlns:a16="http://schemas.microsoft.com/office/drawing/2014/main" id="{953C1FD7-D803-A232-3FF4-4D40C5651B9E}"/>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6CB91BD7-9ADA-C59B-FAB0-EB4F03E83E7B}"/>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5969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 Cadre pattern">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sp>
        <p:nvSpPr>
          <p:cNvPr id="7" name="Rectangle 6"/>
          <p:cNvSpPr/>
          <p:nvPr userDrawn="1"/>
        </p:nvSpPr>
        <p:spPr bwMode="gray">
          <a:xfrm>
            <a:off x="432000" y="4338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i="0">
              <a:solidFill>
                <a:schemeClr val="accent1"/>
              </a:solidFill>
              <a:latin typeface="Calibri" panose="020F0502020204030204" pitchFamily="34" charset="0"/>
            </a:endParaRPr>
          </a:p>
        </p:txBody>
      </p:sp>
      <p:sp>
        <p:nvSpPr>
          <p:cNvPr id="23" name="Espace réservé pour une image  4">
            <a:extLst>
              <a:ext uri="{FF2B5EF4-FFF2-40B4-BE49-F238E27FC236}">
                <a16:creationId xmlns:a16="http://schemas.microsoft.com/office/drawing/2014/main" id="{D527B358-8084-8849-BD5A-7A1C090D3495}"/>
              </a:ext>
            </a:extLst>
          </p:cNvPr>
          <p:cNvSpPr>
            <a:spLocks noGrp="1"/>
          </p:cNvSpPr>
          <p:nvPr>
            <p:ph type="pic" sz="quarter" idx="15" hasCustomPrompt="1"/>
          </p:nvPr>
        </p:nvSpPr>
        <p:spPr>
          <a:xfrm>
            <a:off x="6095999" y="432001"/>
            <a:ext cx="5663671" cy="512819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1" name="Graphique 3">
            <a:extLst>
              <a:ext uri="{FF2B5EF4-FFF2-40B4-BE49-F238E27FC236}">
                <a16:creationId xmlns:a16="http://schemas.microsoft.com/office/drawing/2014/main" id="{D90863A7-A09A-E04F-9243-97CC746387B7}"/>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8" name="Espace réservé du texte 7">
            <a:extLst>
              <a:ext uri="{FF2B5EF4-FFF2-40B4-BE49-F238E27FC236}">
                <a16:creationId xmlns:a16="http://schemas.microsoft.com/office/drawing/2014/main" id="{FC082EC3-96D3-7D46-9177-ABB19DCD7AE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2" name="Titre 1">
            <a:extLst>
              <a:ext uri="{FF2B5EF4-FFF2-40B4-BE49-F238E27FC236}">
                <a16:creationId xmlns:a16="http://schemas.microsoft.com/office/drawing/2014/main" id="{B561E799-EA95-D34D-B31D-5D070F17396F}"/>
              </a:ext>
            </a:extLst>
          </p:cNvPr>
          <p:cNvSpPr>
            <a:spLocks noGrp="1"/>
          </p:cNvSpPr>
          <p:nvPr>
            <p:ph type="title" hasCustomPrompt="1"/>
          </p:nvPr>
        </p:nvSpPr>
        <p:spPr bwMode="gray">
          <a:xfrm>
            <a:off x="2394169" y="747780"/>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4" name="Espace réservé du pied de page 3">
            <a:extLst>
              <a:ext uri="{FF2B5EF4-FFF2-40B4-BE49-F238E27FC236}">
                <a16:creationId xmlns:a16="http://schemas.microsoft.com/office/drawing/2014/main" id="{2858E2B2-14D5-8553-16C3-EF9A35336C34}"/>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C6FD325D-840A-67B7-EEE1-A826FBD7D339}"/>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0920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itre - B">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7" name="Rectangle 6"/>
          <p:cNvSpPr/>
          <p:nvPr userDrawn="1"/>
        </p:nvSpPr>
        <p:spPr bwMode="gray">
          <a:xfrm>
            <a:off x="432000" y="4320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11" name="Espace réservé du texte 7">
            <a:extLst>
              <a:ext uri="{FF2B5EF4-FFF2-40B4-BE49-F238E27FC236}">
                <a16:creationId xmlns:a16="http://schemas.microsoft.com/office/drawing/2014/main" id="{E0F7B032-8432-9449-8C38-917027CE3417}"/>
              </a:ext>
            </a:extLst>
          </p:cNvPr>
          <p:cNvSpPr>
            <a:spLocks noGrp="1"/>
          </p:cNvSpPr>
          <p:nvPr>
            <p:ph type="body" sz="quarter" idx="13" hasCustomPrompt="1"/>
          </p:nvPr>
        </p:nvSpPr>
        <p:spPr bwMode="gray">
          <a:xfrm>
            <a:off x="4813150" y="2661647"/>
            <a:ext cx="5841936" cy="2060278"/>
          </a:xfrm>
          <a:prstGeom prst="rect">
            <a:avLst/>
          </a:prstGeom>
        </p:spPr>
        <p:txBody>
          <a:bodyPr anchor="t" anchorCtr="0"/>
          <a:lstStyle>
            <a:lvl1pPr algn="l">
              <a:lnSpc>
                <a:spcPct val="90000"/>
              </a:lnSpc>
              <a:spcAft>
                <a:spcPts val="0"/>
              </a:spcAft>
              <a:defRPr sz="5000" b="0" i="0" baseline="0">
                <a:solidFill>
                  <a:schemeClr val="bg2"/>
                </a:solidFill>
                <a:latin typeface="Calibri" panose="020F0502020204030204" pitchFamily="34" charset="0"/>
              </a:defRPr>
            </a:lvl1pPr>
            <a:lvl2pPr marL="4233" indent="0" algn="l">
              <a:lnSpc>
                <a:spcPct val="90000"/>
              </a:lnSpc>
              <a:spcBef>
                <a:spcPts val="933"/>
              </a:spcBef>
              <a:spcAft>
                <a:spcPts val="0"/>
              </a:spcAft>
              <a:buNone/>
              <a:defRPr sz="3600" b="0" i="0">
                <a:solidFill>
                  <a:schemeClr val="bg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3" name="Graphique 2">
            <a:extLst>
              <a:ext uri="{FF2B5EF4-FFF2-40B4-BE49-F238E27FC236}">
                <a16:creationId xmlns:a16="http://schemas.microsoft.com/office/drawing/2014/main" id="{9B6DA9A4-C607-3F4E-BA1D-2A7E9E41713A}"/>
              </a:ext>
            </a:extLst>
          </p:cNvPr>
          <p:cNvSpPr/>
          <p:nvPr userDrawn="1"/>
        </p:nvSpPr>
        <p:spPr>
          <a:xfrm>
            <a:off x="2223830" y="1965061"/>
            <a:ext cx="1284957" cy="2060278"/>
          </a:xfrm>
          <a:custGeom>
            <a:avLst/>
            <a:gdLst>
              <a:gd name="connsiteX0" fmla="*/ 1100511 w 3162963"/>
              <a:gd name="connsiteY0" fmla="*/ 3068698 h 5071441"/>
              <a:gd name="connsiteX1" fmla="*/ 1100511 w 3162963"/>
              <a:gd name="connsiteY1" fmla="*/ 2003113 h 5071441"/>
              <a:gd name="connsiteX2" fmla="*/ 1198081 w 3162963"/>
              <a:gd name="connsiteY2" fmla="*/ 1833483 h 5071441"/>
              <a:gd name="connsiteX3" fmla="*/ 2216118 w 3162963"/>
              <a:gd name="connsiteY3" fmla="*/ 1244301 h 5071441"/>
              <a:gd name="connsiteX4" fmla="*/ 3080070 w 3162963"/>
              <a:gd name="connsiteY4" fmla="*/ 744456 h 5071441"/>
              <a:gd name="connsiteX5" fmla="*/ 3140753 w 3162963"/>
              <a:gd name="connsiteY5" fmla="*/ 517539 h 5071441"/>
              <a:gd name="connsiteX6" fmla="*/ 3080070 w 3162963"/>
              <a:gd name="connsiteY6" fmla="*/ 456695 h 5071441"/>
              <a:gd name="connsiteX7" fmla="*/ 2348850 w 3162963"/>
              <a:gd name="connsiteY7" fmla="*/ 33635 h 5071441"/>
              <a:gd name="connsiteX8" fmla="*/ 2098667 w 3162963"/>
              <a:gd name="connsiteY8" fmla="*/ 33635 h 5071441"/>
              <a:gd name="connsiteX9" fmla="*/ 127761 w 3162963"/>
              <a:gd name="connsiteY9" fmla="*/ 1174714 h 5071441"/>
              <a:gd name="connsiteX10" fmla="*/ 0 w 3162963"/>
              <a:gd name="connsiteY10" fmla="*/ 1396211 h 5071441"/>
              <a:gd name="connsiteX11" fmla="*/ 0 w 3162963"/>
              <a:gd name="connsiteY11" fmla="*/ 3675415 h 5071441"/>
              <a:gd name="connsiteX12" fmla="*/ 127761 w 3162963"/>
              <a:gd name="connsiteY12" fmla="*/ 3896912 h 5071441"/>
              <a:gd name="connsiteX13" fmla="*/ 2098667 w 3162963"/>
              <a:gd name="connsiteY13" fmla="*/ 5037806 h 5071441"/>
              <a:gd name="connsiteX14" fmla="*/ 2348850 w 3162963"/>
              <a:gd name="connsiteY14" fmla="*/ 5037806 h 5071441"/>
              <a:gd name="connsiteX15" fmla="*/ 3080070 w 3162963"/>
              <a:gd name="connsiteY15" fmla="*/ 4615301 h 5071441"/>
              <a:gd name="connsiteX16" fmla="*/ 3140753 w 3162963"/>
              <a:gd name="connsiteY16" fmla="*/ 4388383 h 5071441"/>
              <a:gd name="connsiteX17" fmla="*/ 3080070 w 3162963"/>
              <a:gd name="connsiteY17" fmla="*/ 4327539 h 5071441"/>
              <a:gd name="connsiteX18" fmla="*/ 2216671 w 3162963"/>
              <a:gd name="connsiteY18" fmla="*/ 3827694 h 5071441"/>
              <a:gd name="connsiteX19" fmla="*/ 1198633 w 3162963"/>
              <a:gd name="connsiteY19" fmla="*/ 3238328 h 5071441"/>
              <a:gd name="connsiteX20" fmla="*/ 1100511 w 3162963"/>
              <a:gd name="connsiteY20" fmla="*/ 3068698 h 507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2963" h="5071441">
                <a:moveTo>
                  <a:pt x="1100511" y="3068698"/>
                </a:moveTo>
                <a:lnTo>
                  <a:pt x="1100511" y="2003113"/>
                </a:lnTo>
                <a:cubicBezTo>
                  <a:pt x="1100521" y="1933166"/>
                  <a:pt x="1137703" y="1868523"/>
                  <a:pt x="1198081" y="1833483"/>
                </a:cubicBezTo>
                <a:lnTo>
                  <a:pt x="2216118" y="1244301"/>
                </a:lnTo>
                <a:lnTo>
                  <a:pt x="3080070" y="744456"/>
                </a:lnTo>
                <a:cubicBezTo>
                  <a:pt x="3159323" y="698596"/>
                  <a:pt x="3186492" y="597002"/>
                  <a:pt x="3140753" y="517539"/>
                </a:cubicBezTo>
                <a:cubicBezTo>
                  <a:pt x="3126206" y="492266"/>
                  <a:pt x="3105276" y="471280"/>
                  <a:pt x="3080070" y="456695"/>
                </a:cubicBezTo>
                <a:lnTo>
                  <a:pt x="2348850" y="33635"/>
                </a:lnTo>
                <a:cubicBezTo>
                  <a:pt x="2271453" y="-11212"/>
                  <a:pt x="2176063" y="-11212"/>
                  <a:pt x="2098667" y="33635"/>
                </a:cubicBezTo>
                <a:lnTo>
                  <a:pt x="127761" y="1174714"/>
                </a:lnTo>
                <a:cubicBezTo>
                  <a:pt x="48791" y="1220384"/>
                  <a:pt x="96" y="1304805"/>
                  <a:pt x="0" y="1396211"/>
                </a:cubicBezTo>
                <a:lnTo>
                  <a:pt x="0" y="3675415"/>
                </a:lnTo>
                <a:cubicBezTo>
                  <a:pt x="96" y="3766822"/>
                  <a:pt x="48791" y="3851242"/>
                  <a:pt x="127761" y="3896912"/>
                </a:cubicBezTo>
                <a:lnTo>
                  <a:pt x="2098667" y="5037806"/>
                </a:lnTo>
                <a:cubicBezTo>
                  <a:pt x="2176064" y="5082654"/>
                  <a:pt x="2271453" y="5082654"/>
                  <a:pt x="2348850" y="5037806"/>
                </a:cubicBezTo>
                <a:lnTo>
                  <a:pt x="3080070" y="4615301"/>
                </a:lnTo>
                <a:cubicBezTo>
                  <a:pt x="3159323" y="4569441"/>
                  <a:pt x="3186492" y="4467847"/>
                  <a:pt x="3140753" y="4388383"/>
                </a:cubicBezTo>
                <a:cubicBezTo>
                  <a:pt x="3126206" y="4363110"/>
                  <a:pt x="3105276" y="4342125"/>
                  <a:pt x="3080070" y="4327539"/>
                </a:cubicBezTo>
                <a:lnTo>
                  <a:pt x="2216671" y="3827694"/>
                </a:lnTo>
                <a:lnTo>
                  <a:pt x="1198633" y="3238328"/>
                </a:lnTo>
                <a:cubicBezTo>
                  <a:pt x="1138015" y="3203457"/>
                  <a:pt x="1100597" y="3138770"/>
                  <a:pt x="1100511" y="3068698"/>
                </a:cubicBezTo>
                <a:close/>
              </a:path>
            </a:pathLst>
          </a:custGeom>
          <a:solidFill>
            <a:schemeClr val="accent1"/>
          </a:solidFill>
          <a:ln w="18393" cap="flat">
            <a:noFill/>
            <a:prstDash val="solid"/>
            <a:miter/>
          </a:ln>
        </p:spPr>
        <p:txBody>
          <a:bodyPr rtlCol="0" anchor="ctr"/>
          <a:lstStyle/>
          <a:p>
            <a:endParaRPr lang="en-GB"/>
          </a:p>
        </p:txBody>
      </p:sp>
      <p:sp>
        <p:nvSpPr>
          <p:cNvPr id="10" name="Titre 1">
            <a:extLst>
              <a:ext uri="{FF2B5EF4-FFF2-40B4-BE49-F238E27FC236}">
                <a16:creationId xmlns:a16="http://schemas.microsoft.com/office/drawing/2014/main" id="{00C656AE-FFFA-A04A-8495-0A948B8FAB8A}"/>
              </a:ext>
            </a:extLst>
          </p:cNvPr>
          <p:cNvSpPr>
            <a:spLocks noGrp="1"/>
          </p:cNvSpPr>
          <p:nvPr>
            <p:ph type="title" hasCustomPrompt="1"/>
          </p:nvPr>
        </p:nvSpPr>
        <p:spPr bwMode="gray">
          <a:xfrm>
            <a:off x="3189949" y="1965060"/>
            <a:ext cx="1501676" cy="1754007"/>
          </a:xfrm>
          <a:prstGeom prst="rect">
            <a:avLst/>
          </a:prstGeom>
        </p:spPr>
        <p:txBody>
          <a:bodyPr wrap="none" anchor="b" anchorCtr="0"/>
          <a:lstStyle>
            <a:lvl1pPr algn="l">
              <a:lnSpc>
                <a:spcPct val="100000"/>
              </a:lnSpc>
              <a:defRPr sz="9600" b="1" i="0">
                <a:solidFill>
                  <a:schemeClr val="bg2"/>
                </a:solidFill>
                <a:latin typeface="Calibri" panose="020F0502020204030204" pitchFamily="34" charset="0"/>
                <a:cs typeface="Calibri" panose="020F0502020204030204" pitchFamily="34" charset="0"/>
              </a:defRPr>
            </a:lvl1pPr>
          </a:lstStyle>
          <a:p>
            <a:r>
              <a:rPr lang="fr-FR" dirty="0"/>
              <a:t>02</a:t>
            </a:r>
          </a:p>
        </p:txBody>
      </p:sp>
      <p:sp>
        <p:nvSpPr>
          <p:cNvPr id="4" name="Espace réservé du pied de page 3">
            <a:extLst>
              <a:ext uri="{FF2B5EF4-FFF2-40B4-BE49-F238E27FC236}">
                <a16:creationId xmlns:a16="http://schemas.microsoft.com/office/drawing/2014/main" id="{D28EAEDF-6C4E-8FA9-7BB3-FD49A0E027C7}"/>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ACF0F60A-5111-5044-C8CF-5A02194942E9}"/>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67296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e style 1 Colonne">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026161"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1 colonne de texte + texte chapeau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10687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4" name="Espace réservé du pied de page 3">
            <a:extLst>
              <a:ext uri="{FF2B5EF4-FFF2-40B4-BE49-F238E27FC236}">
                <a16:creationId xmlns:a16="http://schemas.microsoft.com/office/drawing/2014/main" id="{F7EBC6D1-197B-D7E1-24D7-939FB19B2086}"/>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5C711AF0-19D8-3FF0-2081-6FF38C786EE6}"/>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515576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style 2 Colonnes">
    <p:spTree>
      <p:nvGrpSpPr>
        <p:cNvPr id="1" name=""/>
        <p:cNvGrpSpPr/>
        <p:nvPr/>
      </p:nvGrpSpPr>
      <p:grpSpPr>
        <a:xfrm>
          <a:off x="0" y="0"/>
          <a:ext cx="0" cy="0"/>
          <a:chOff x="0" y="0"/>
          <a:chExt cx="0" cy="0"/>
        </a:xfrm>
      </p:grpSpPr>
      <p:sp>
        <p:nvSpPr>
          <p:cNvPr id="8" name="Espace réservé du contenu 18">
            <a:extLst>
              <a:ext uri="{FF2B5EF4-FFF2-40B4-BE49-F238E27FC236}">
                <a16:creationId xmlns:a16="http://schemas.microsoft.com/office/drawing/2014/main" id="{311123ED-E0CF-9447-86F8-04E69E48339F}"/>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5" name="Freeform 5">
            <a:extLst>
              <a:ext uri="{FF2B5EF4-FFF2-40B4-BE49-F238E27FC236}">
                <a16:creationId xmlns:a16="http://schemas.microsoft.com/office/drawing/2014/main" id="{9FC634F0-C613-C849-9F53-CBE27A8F7D2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2427936B-AA39-3840-98DE-7BB16A9FD1E2}"/>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bg2"/>
                </a:solidFill>
              </a:defRPr>
            </a:lvl1pPr>
          </a:lstStyle>
          <a:p>
            <a:r>
              <a:rPr lang="fr-FR" dirty="0"/>
              <a:t>Diapositive 2 colonnes de texte + texte chapeau </a:t>
            </a:r>
            <a:br>
              <a:rPr lang="fr-FR" dirty="0"/>
            </a:br>
            <a:r>
              <a:rPr lang="fr-FR" dirty="0"/>
              <a:t>sur une ligne à deux lignes </a:t>
            </a:r>
          </a:p>
        </p:txBody>
      </p:sp>
      <p:sp>
        <p:nvSpPr>
          <p:cNvPr id="10" name="Espace réservé du contenu 18">
            <a:extLst>
              <a:ext uri="{FF2B5EF4-FFF2-40B4-BE49-F238E27FC236}">
                <a16:creationId xmlns:a16="http://schemas.microsoft.com/office/drawing/2014/main" id="{02082560-F7FE-0543-B3C6-CA1CFB546958}"/>
              </a:ext>
            </a:extLst>
          </p:cNvPr>
          <p:cNvSpPr>
            <a:spLocks noGrp="1"/>
          </p:cNvSpPr>
          <p:nvPr>
            <p:ph sz="quarter" idx="16" hasCustomPrompt="1"/>
          </p:nvPr>
        </p:nvSpPr>
        <p:spPr>
          <a:xfrm>
            <a:off x="6659820"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A92BE3D8-FAC0-DF74-BA59-1F3495380578}"/>
              </a:ext>
            </a:extLst>
          </p:cNvPr>
          <p:cNvSpPr>
            <a:spLocks noGrp="1"/>
          </p:cNvSpPr>
          <p:nvPr>
            <p:ph type="ftr" sz="quarter" idx="17"/>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633C466C-DBF0-F069-B086-B58AA6BBEEDE}"/>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0824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style + image Colonne">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19DFECA-91D1-FD4E-A6C9-582DE95C2421}"/>
              </a:ext>
            </a:extLst>
          </p:cNvPr>
          <p:cNvSpPr>
            <a:spLocks noGrp="1"/>
          </p:cNvSpPr>
          <p:nvPr>
            <p:ph type="pic" sz="quarter" idx="17" hasCustomPrompt="1"/>
          </p:nvPr>
        </p:nvSpPr>
        <p:spPr>
          <a:xfrm>
            <a:off x="6383338" y="2496009"/>
            <a:ext cx="5808662" cy="359728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Espace réservé du contenu 18">
            <a:extLst>
              <a:ext uri="{FF2B5EF4-FFF2-40B4-BE49-F238E27FC236}">
                <a16:creationId xmlns:a16="http://schemas.microsoft.com/office/drawing/2014/main" id="{35497DCD-3818-1C49-88A6-ECDE7ECD5A78}"/>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7" name="Freeform 5">
            <a:extLst>
              <a:ext uri="{FF2B5EF4-FFF2-40B4-BE49-F238E27FC236}">
                <a16:creationId xmlns:a16="http://schemas.microsoft.com/office/drawing/2014/main" id="{E5107F5F-E24D-304E-855B-4FADFEBAE99F}"/>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F2B28A4C-0211-5847-B03C-34A9A9A7460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lang="fr-FR" noProof="0" dirty="0"/>
              <a:t>Diapositive 1 colonne de texte + texte chapeau + image </a:t>
            </a:r>
            <a:br>
              <a:rPr lang="fr-FR" noProof="0" dirty="0"/>
            </a:br>
            <a:r>
              <a:rPr lang="fr-FR" noProof="0" dirty="0"/>
              <a:t>sur une ligne à deux lignes </a:t>
            </a:r>
            <a:br>
              <a:rPr lang="fr-FR" dirty="0"/>
            </a:br>
            <a:endParaRPr lang="fr-FR" noProof="0" dirty="0"/>
          </a:p>
        </p:txBody>
      </p:sp>
      <p:sp>
        <p:nvSpPr>
          <p:cNvPr id="10" name="Espace réservé du contenu 18">
            <a:extLst>
              <a:ext uri="{FF2B5EF4-FFF2-40B4-BE49-F238E27FC236}">
                <a16:creationId xmlns:a16="http://schemas.microsoft.com/office/drawing/2014/main" id="{0D6E5534-5364-DC4B-96F8-70B41AA73A13}"/>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B455F30E-10A2-38D6-ECCA-BE219754E8B0}"/>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E6E9DBC9-262B-F692-9057-37EDED584E88}"/>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6631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du tableau 10">
            <a:extLst>
              <a:ext uri="{FF2B5EF4-FFF2-40B4-BE49-F238E27FC236}">
                <a16:creationId xmlns:a16="http://schemas.microsoft.com/office/drawing/2014/main" id="{E3FD5AC2-9A53-C64F-A910-2D83BE867A27}"/>
              </a:ext>
            </a:extLst>
          </p:cNvPr>
          <p:cNvSpPr>
            <a:spLocks noGrp="1"/>
          </p:cNvSpPr>
          <p:nvPr>
            <p:ph type="tbl" sz="quarter" idx="15"/>
          </p:nvPr>
        </p:nvSpPr>
        <p:spPr>
          <a:xfrm>
            <a:off x="1055440" y="2348880"/>
            <a:ext cx="10707702" cy="3816424"/>
          </a:xfrm>
          <a:prstGeom prst="rect">
            <a:avLst/>
          </a:prstGeom>
        </p:spPr>
        <p:txBody>
          <a:bodyPr/>
          <a:lstStyle/>
          <a:p>
            <a:endParaRPr lang="en-GB" dirty="0"/>
          </a:p>
        </p:txBody>
      </p:sp>
      <p:sp>
        <p:nvSpPr>
          <p:cNvPr id="9" name="Espace réservé du contenu 18">
            <a:extLst>
              <a:ext uri="{FF2B5EF4-FFF2-40B4-BE49-F238E27FC236}">
                <a16:creationId xmlns:a16="http://schemas.microsoft.com/office/drawing/2014/main" id="{B40C33AB-1258-334F-8F2E-02A5E286FC10}"/>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6" name="Freeform 5">
            <a:extLst>
              <a:ext uri="{FF2B5EF4-FFF2-40B4-BE49-F238E27FC236}">
                <a16:creationId xmlns:a16="http://schemas.microsoft.com/office/drawing/2014/main" id="{3A21149F-F7A5-5C49-867C-8444202D05E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7" name="Espace réservé du titre 1">
            <a:extLst>
              <a:ext uri="{FF2B5EF4-FFF2-40B4-BE49-F238E27FC236}">
                <a16:creationId xmlns:a16="http://schemas.microsoft.com/office/drawing/2014/main" id="{47E9C3F2-4334-1448-BE83-8037C40D4976}"/>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Tableau + texte chapeau</a:t>
            </a:r>
            <a:br>
              <a:rPr lang="fr-FR" noProof="0" dirty="0"/>
            </a:br>
            <a:r>
              <a:rPr lang="fr-FR" noProof="0" dirty="0"/>
              <a:t>sur une ligne à deux lignes </a:t>
            </a:r>
            <a:endParaRPr lang="fr-FR" dirty="0"/>
          </a:p>
        </p:txBody>
      </p:sp>
      <p:sp>
        <p:nvSpPr>
          <p:cNvPr id="4" name="Espace réservé du pied de page 3">
            <a:extLst>
              <a:ext uri="{FF2B5EF4-FFF2-40B4-BE49-F238E27FC236}">
                <a16:creationId xmlns:a16="http://schemas.microsoft.com/office/drawing/2014/main" id="{ABDC3C36-9C29-1B2A-B907-379800640D8F}"/>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3BF45838-41AE-E33B-32E1-030E6535A4B7}"/>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80311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1070770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Freeform 5">
            <a:extLst>
              <a:ext uri="{FF2B5EF4-FFF2-40B4-BE49-F238E27FC236}">
                <a16:creationId xmlns:a16="http://schemas.microsoft.com/office/drawing/2014/main" id="{59FF005F-94BB-2D45-988C-AB4646742E38}"/>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4" name="Espace réservé du titre 1">
            <a:extLst>
              <a:ext uri="{FF2B5EF4-FFF2-40B4-BE49-F238E27FC236}">
                <a16:creationId xmlns:a16="http://schemas.microsoft.com/office/drawing/2014/main" id="{EB2F0020-34F4-4843-BE7D-40723CC655E7}"/>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a:t>
            </a:r>
            <a:br>
              <a:rPr lang="fr-FR" noProof="0" dirty="0"/>
            </a:br>
            <a:r>
              <a:rPr lang="fr-FR" noProof="0" dirty="0"/>
              <a:t>sur une ligne à deux lignes </a:t>
            </a:r>
            <a:endParaRPr lang="fr-FR" dirty="0"/>
          </a:p>
        </p:txBody>
      </p:sp>
      <p:sp>
        <p:nvSpPr>
          <p:cNvPr id="5" name="Espace réservé du pied de page 4">
            <a:extLst>
              <a:ext uri="{FF2B5EF4-FFF2-40B4-BE49-F238E27FC236}">
                <a16:creationId xmlns:a16="http://schemas.microsoft.com/office/drawing/2014/main" id="{FE7A651D-7DC2-6730-C94B-FC8FE352F5DC}"/>
              </a:ext>
            </a:extLst>
          </p:cNvPr>
          <p:cNvSpPr>
            <a:spLocks noGrp="1"/>
          </p:cNvSpPr>
          <p:nvPr>
            <p:ph type="ftr" sz="quarter" idx="10"/>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7A724894-E4EF-BC67-74EF-317B8454F167}"/>
              </a:ext>
            </a:extLst>
          </p:cNvPr>
          <p:cNvSpPr>
            <a:spLocks noGrp="1"/>
          </p:cNvSpPr>
          <p:nvPr>
            <p:ph type="sldNum" sz="quarter" idx="11"/>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39571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5348366-F58C-3C48-B2EA-22310A1AD219}"/>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5" name="Espace réservé du titre 1">
            <a:extLst>
              <a:ext uri="{FF2B5EF4-FFF2-40B4-BE49-F238E27FC236}">
                <a16:creationId xmlns:a16="http://schemas.microsoft.com/office/drawing/2014/main" id="{58DD3ECD-1EB2-1041-815A-C89BAB32862A}"/>
              </a:ext>
            </a:extLst>
          </p:cNvPr>
          <p:cNvSpPr>
            <a:spLocks noGrp="1"/>
          </p:cNvSpPr>
          <p:nvPr>
            <p:ph type="title" hasCustomPrompt="1"/>
          </p:nvPr>
        </p:nvSpPr>
        <p:spPr bwMode="gray">
          <a:xfrm>
            <a:off x="1055440" y="260728"/>
            <a:ext cx="9865096"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2 colonnes de texte </a:t>
            </a:r>
            <a:br>
              <a:rPr lang="fr-FR" noProof="0" dirty="0"/>
            </a:br>
            <a:r>
              <a:rPr lang="fr-FR" noProof="0" dirty="0"/>
              <a:t>sur une ligne à deux lignes </a:t>
            </a:r>
            <a:endParaRPr lang="fr-FR" dirty="0"/>
          </a:p>
        </p:txBody>
      </p:sp>
      <p:sp>
        <p:nvSpPr>
          <p:cNvPr id="9" name="Espace réservé du contenu 2">
            <a:extLst>
              <a:ext uri="{FF2B5EF4-FFF2-40B4-BE49-F238E27FC236}">
                <a16:creationId xmlns:a16="http://schemas.microsoft.com/office/drawing/2014/main" id="{F1ABDCF2-6C12-F548-9AA1-DC68DE60DE20}"/>
              </a:ext>
            </a:extLst>
          </p:cNvPr>
          <p:cNvSpPr>
            <a:spLocks noGrp="1"/>
          </p:cNvSpPr>
          <p:nvPr>
            <p:ph idx="11" hasCustomPrompt="1"/>
          </p:nvPr>
        </p:nvSpPr>
        <p:spPr bwMode="gray">
          <a:xfrm>
            <a:off x="1055440" y="1355604"/>
            <a:ext cx="50405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contenu 2">
            <a:extLst>
              <a:ext uri="{FF2B5EF4-FFF2-40B4-BE49-F238E27FC236}">
                <a16:creationId xmlns:a16="http://schemas.microsoft.com/office/drawing/2014/main" id="{D4E66D32-8608-B84E-8E49-CCDC17FE31B0}"/>
              </a:ext>
            </a:extLst>
          </p:cNvPr>
          <p:cNvSpPr>
            <a:spLocks noGrp="1"/>
          </p:cNvSpPr>
          <p:nvPr>
            <p:ph idx="12" hasCustomPrompt="1"/>
          </p:nvPr>
        </p:nvSpPr>
        <p:spPr bwMode="gray">
          <a:xfrm>
            <a:off x="6456040" y="1355604"/>
            <a:ext cx="50405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83643BAC-0EFE-B146-5076-34C5FA414005}"/>
              </a:ext>
            </a:extLst>
          </p:cNvPr>
          <p:cNvSpPr>
            <a:spLocks noGrp="1"/>
          </p:cNvSpPr>
          <p:nvPr>
            <p:ph type="ftr" sz="quarter" idx="13"/>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2B26E50-5E37-E822-7B7D-63ADB6FCEA11}"/>
              </a:ext>
            </a:extLst>
          </p:cNvPr>
          <p:cNvSpPr>
            <a:spLocks noGrp="1"/>
          </p:cNvSpPr>
          <p:nvPr>
            <p:ph type="sldNum" sz="quarter" idx="14"/>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37230402"/>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6D1DB25-A7D7-A844-9280-EF3F1C217A4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EF31EC38-3729-614C-B6A2-53C9252D66DE}"/>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3 colonnes de texte </a:t>
            </a:r>
            <a:br>
              <a:rPr lang="fr-FR" noProof="0" dirty="0"/>
            </a:br>
            <a:r>
              <a:rPr lang="fr-FR" noProof="0" dirty="0"/>
              <a:t>sur une ligne à deux lignes </a:t>
            </a:r>
            <a:endParaRPr lang="fr-FR" dirty="0"/>
          </a:p>
        </p:txBody>
      </p:sp>
      <p:sp>
        <p:nvSpPr>
          <p:cNvPr id="10" name="Espace réservé du contenu 2">
            <a:extLst>
              <a:ext uri="{FF2B5EF4-FFF2-40B4-BE49-F238E27FC236}">
                <a16:creationId xmlns:a16="http://schemas.microsoft.com/office/drawing/2014/main" id="{52183C26-FA68-364B-996E-83DD0F3C4663}"/>
              </a:ext>
            </a:extLst>
          </p:cNvPr>
          <p:cNvSpPr>
            <a:spLocks noGrp="1"/>
          </p:cNvSpPr>
          <p:nvPr>
            <p:ph idx="12" hasCustomPrompt="1"/>
          </p:nvPr>
        </p:nvSpPr>
        <p:spPr bwMode="gray">
          <a:xfrm>
            <a:off x="1055440" y="1355604"/>
            <a:ext cx="316233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4" name="Espace réservé du contenu 2">
            <a:extLst>
              <a:ext uri="{FF2B5EF4-FFF2-40B4-BE49-F238E27FC236}">
                <a16:creationId xmlns:a16="http://schemas.microsoft.com/office/drawing/2014/main" id="{C3E2BBBB-24A1-294D-841A-0981CC589FA9}"/>
              </a:ext>
            </a:extLst>
          </p:cNvPr>
          <p:cNvSpPr>
            <a:spLocks noGrp="1"/>
          </p:cNvSpPr>
          <p:nvPr>
            <p:ph idx="13" hasCustomPrompt="1"/>
          </p:nvPr>
        </p:nvSpPr>
        <p:spPr bwMode="gray">
          <a:xfrm>
            <a:off x="4848507" y="1355604"/>
            <a:ext cx="316233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A983960C-AEA5-E945-AD05-2ACA85B8D7F8}"/>
              </a:ext>
            </a:extLst>
          </p:cNvPr>
          <p:cNvSpPr>
            <a:spLocks noGrp="1"/>
          </p:cNvSpPr>
          <p:nvPr>
            <p:ph idx="14" hasCustomPrompt="1"/>
          </p:nvPr>
        </p:nvSpPr>
        <p:spPr bwMode="gray">
          <a:xfrm>
            <a:off x="8641573" y="1355604"/>
            <a:ext cx="316233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F5F7D050-0503-C15C-094D-CC803E2B2523}"/>
              </a:ext>
            </a:extLst>
          </p:cNvPr>
          <p:cNvSpPr>
            <a:spLocks noGrp="1"/>
          </p:cNvSpPr>
          <p:nvPr>
            <p:ph type="ftr" sz="quarter" idx="15"/>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91E6729-A222-0FF0-7E5A-7FD508A37688}"/>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3438177"/>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exte + image">
    <p:spTree>
      <p:nvGrpSpPr>
        <p:cNvPr id="1" name=""/>
        <p:cNvGrpSpPr/>
        <p:nvPr/>
      </p:nvGrpSpPr>
      <p:grpSpPr>
        <a:xfrm>
          <a:off x="0" y="0"/>
          <a:ext cx="0" cy="0"/>
          <a:chOff x="0" y="0"/>
          <a:chExt cx="0" cy="0"/>
        </a:xfrm>
      </p:grpSpPr>
      <p:sp>
        <p:nvSpPr>
          <p:cNvPr id="9" name="Espace réservé pour une image  4">
            <a:extLst>
              <a:ext uri="{FF2B5EF4-FFF2-40B4-BE49-F238E27FC236}">
                <a16:creationId xmlns:a16="http://schemas.microsoft.com/office/drawing/2014/main" id="{9F692AE3-4A92-A542-93B5-1AD7821AFB3C}"/>
              </a:ext>
            </a:extLst>
          </p:cNvPr>
          <p:cNvSpPr>
            <a:spLocks noGrp="1"/>
          </p:cNvSpPr>
          <p:nvPr>
            <p:ph type="pic" sz="quarter" idx="15" hasCustomPrompt="1"/>
          </p:nvPr>
        </p:nvSpPr>
        <p:spPr>
          <a:xfrm>
            <a:off x="6383338" y="1355604"/>
            <a:ext cx="5808662" cy="4752765"/>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Freeform 5">
            <a:extLst>
              <a:ext uri="{FF2B5EF4-FFF2-40B4-BE49-F238E27FC236}">
                <a16:creationId xmlns:a16="http://schemas.microsoft.com/office/drawing/2014/main" id="{B7558CE5-1C51-D24A-8033-A8B273E5466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DCFF3929-A709-394D-8BE9-D8C0F3D5411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+ 1 image </a:t>
            </a:r>
            <a:br>
              <a:rPr lang="fr-FR" noProof="0" dirty="0"/>
            </a:br>
            <a:r>
              <a:rPr lang="fr-FR" noProof="0" dirty="0"/>
              <a:t>sur une ligne à deux lignes </a:t>
            </a:r>
            <a:endParaRPr lang="fr-FR" dirty="0"/>
          </a:p>
        </p:txBody>
      </p:sp>
      <p:sp>
        <p:nvSpPr>
          <p:cNvPr id="10" name="Espace réservé du contenu 2">
            <a:extLst>
              <a:ext uri="{FF2B5EF4-FFF2-40B4-BE49-F238E27FC236}">
                <a16:creationId xmlns:a16="http://schemas.microsoft.com/office/drawing/2014/main" id="{6DEBC910-D147-EC48-B00F-F13DCCB8EE84}"/>
              </a:ext>
            </a:extLst>
          </p:cNvPr>
          <p:cNvSpPr>
            <a:spLocks noGrp="1"/>
          </p:cNvSpPr>
          <p:nvPr>
            <p:ph idx="1" hasCustomPrompt="1"/>
          </p:nvPr>
        </p:nvSpPr>
        <p:spPr bwMode="gray">
          <a:xfrm>
            <a:off x="1055440" y="1355604"/>
            <a:ext cx="496855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014CFED6-8BEB-B933-ADF1-49E4084E0EFD}"/>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88C3CE66-C55B-9EB3-1E58-7515CEB001B6}"/>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07483015"/>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9865096"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err="1"/>
              <a:t>Timeline</a:t>
            </a:r>
            <a:r>
              <a:rPr lang="fr-FR" noProof="0" dirty="0"/>
              <a:t> 1 colonne chapeau + 1 colonne texte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6023992" y="1310455"/>
            <a:ext cx="5739150" cy="2550594"/>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Cras elementum ultrices st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4824536"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la-Latn" dirty="0"/>
              <a:t>Lorem ipsum dolor sit amet, consectetur adipiscing elit. Sed non risus. Suspendisse lectus massa, varius a, semper congue, euismod non.</a:t>
            </a:r>
          </a:p>
        </p:txBody>
      </p:sp>
      <p:sp>
        <p:nvSpPr>
          <p:cNvPr id="4" name="Espace réservé du pied de page 3">
            <a:extLst>
              <a:ext uri="{FF2B5EF4-FFF2-40B4-BE49-F238E27FC236}">
                <a16:creationId xmlns:a16="http://schemas.microsoft.com/office/drawing/2014/main" id="{242F03A8-8EC2-3C4C-CBA5-A23EE535CB65}"/>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E0485D8C-5FDB-3851-DD67-8896859DD783}"/>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8950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 sans cadr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6181CD3-CCAA-8949-99AB-6340F11F1AF6}"/>
              </a:ext>
            </a:extLst>
          </p:cNvPr>
          <p:cNvSpPr>
            <a:spLocks noGrp="1"/>
          </p:cNvSpPr>
          <p:nvPr>
            <p:ph type="title" hasCustomPrompt="1"/>
          </p:nvPr>
        </p:nvSpPr>
        <p:spPr bwMode="gray">
          <a:xfrm>
            <a:off x="2394169" y="806885"/>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10" name="Espace réservé du texte 7">
            <a:extLst>
              <a:ext uri="{FF2B5EF4-FFF2-40B4-BE49-F238E27FC236}">
                <a16:creationId xmlns:a16="http://schemas.microsoft.com/office/drawing/2014/main" id="{89CF4885-7E81-B04C-8184-9BF55F2BDA4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6" name="Espace réservé pour une image  4">
            <a:extLst>
              <a:ext uri="{FF2B5EF4-FFF2-40B4-BE49-F238E27FC236}">
                <a16:creationId xmlns:a16="http://schemas.microsoft.com/office/drawing/2014/main" id="{33FB8D00-F8C8-3E48-960F-59B921442EA6}"/>
              </a:ext>
            </a:extLst>
          </p:cNvPr>
          <p:cNvSpPr>
            <a:spLocks noGrp="1"/>
          </p:cNvSpPr>
          <p:nvPr>
            <p:ph type="pic" sz="quarter" idx="15" hasCustomPrompt="1"/>
          </p:nvPr>
        </p:nvSpPr>
        <p:spPr>
          <a:xfrm>
            <a:off x="6095999" y="0"/>
            <a:ext cx="6096001" cy="5560199"/>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2" name="Graphique 3">
            <a:extLst>
              <a:ext uri="{FF2B5EF4-FFF2-40B4-BE49-F238E27FC236}">
                <a16:creationId xmlns:a16="http://schemas.microsoft.com/office/drawing/2014/main" id="{A342C44B-B20D-994D-AAF9-EC5D016F3966}"/>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4" name="Espace réservé du pied de page 3">
            <a:extLst>
              <a:ext uri="{FF2B5EF4-FFF2-40B4-BE49-F238E27FC236}">
                <a16:creationId xmlns:a16="http://schemas.microsoft.com/office/drawing/2014/main" id="{76423BD8-FB83-F7B0-917E-F427B9B45E31}"/>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1E7C308B-6725-FC44-9ACA-C2C717143AEB}"/>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48335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 fond couleu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026161"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7" name="Espace réservé du pied de page 6">
            <a:extLst>
              <a:ext uri="{FF2B5EF4-FFF2-40B4-BE49-F238E27FC236}">
                <a16:creationId xmlns:a16="http://schemas.microsoft.com/office/drawing/2014/main" id="{2880C377-2443-8358-E48D-FD85134CA01E}"/>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8" name="Espace réservé du numéro de diapositive 7">
            <a:extLst>
              <a:ext uri="{FF2B5EF4-FFF2-40B4-BE49-F238E27FC236}">
                <a16:creationId xmlns:a16="http://schemas.microsoft.com/office/drawing/2014/main" id="{0FC46372-967B-F5BF-5600-12F981597B7B}"/>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53771035"/>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onnes + fond uni">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979308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B7BAF24C-CDC4-3592-F6B1-E3B771394AD7}"/>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C11D6EFB-9614-7282-C0C6-60F0C0316C59}"/>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39754255"/>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5EADBC-E2FA-414E-BAB9-19578885B1A0}"/>
              </a:ext>
            </a:extLst>
          </p:cNvPr>
          <p:cNvSpPr/>
          <p:nvPr userDrawn="1"/>
        </p:nvSpPr>
        <p:spPr bwMode="gray">
          <a:xfrm>
            <a:off x="427766" y="432000"/>
            <a:ext cx="11337033"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grpSp>
        <p:nvGrpSpPr>
          <p:cNvPr id="18" name="Groupe 17"/>
          <p:cNvGrpSpPr/>
          <p:nvPr userDrawn="1"/>
        </p:nvGrpSpPr>
        <p:grpSpPr bwMode="gray">
          <a:xfrm>
            <a:off x="0" y="0"/>
            <a:ext cx="12192000" cy="6858000"/>
            <a:chOff x="0" y="0"/>
            <a:chExt cx="9144000" cy="5143500"/>
          </a:xfrm>
          <a:solidFill>
            <a:schemeClr val="bg1"/>
          </a:solidFill>
        </p:grpSpPr>
        <p:sp>
          <p:nvSpPr>
            <p:cNvPr id="14" name="Rectangle 13"/>
            <p:cNvSpPr/>
            <p:nvPr userDrawn="1"/>
          </p:nvSpPr>
          <p:spPr bwMode="gray">
            <a:xfrm>
              <a:off x="0" y="0"/>
              <a:ext cx="9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5" name="Rectangle 14"/>
            <p:cNvSpPr/>
            <p:nvPr userDrawn="1"/>
          </p:nvSpPr>
          <p:spPr bwMode="gray">
            <a:xfrm>
              <a:off x="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6" name="Rectangle 15"/>
            <p:cNvSpPr/>
            <p:nvPr userDrawn="1"/>
          </p:nvSpPr>
          <p:spPr bwMode="gray">
            <a:xfrm>
              <a:off x="882000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7" name="Rectangle 16"/>
            <p:cNvSpPr/>
            <p:nvPr userDrawn="1"/>
          </p:nvSpPr>
          <p:spPr bwMode="gray">
            <a:xfrm>
              <a:off x="0" y="4495500"/>
              <a:ext cx="9144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grpSp>
      <p:sp>
        <p:nvSpPr>
          <p:cNvPr id="11" name="Forme libre 10"/>
          <p:cNvSpPr>
            <a:spLocks/>
          </p:cNvSpPr>
          <p:nvPr userDrawn="1"/>
        </p:nvSpPr>
        <p:spPr bwMode="gray">
          <a:xfrm>
            <a:off x="10182844" y="4727165"/>
            <a:ext cx="1601788" cy="2130835"/>
          </a:xfrm>
          <a:custGeom>
            <a:avLst/>
            <a:gdLst>
              <a:gd name="connsiteX0" fmla="*/ 800894 w 1601788"/>
              <a:gd name="connsiteY0" fmla="*/ 0 h 2130835"/>
              <a:gd name="connsiteX1" fmla="*/ 855240 w 1601788"/>
              <a:gd name="connsiteY1" fmla="*/ 13371 h 2130835"/>
              <a:gd name="connsiteX2" fmla="*/ 1546488 w 1601788"/>
              <a:gd name="connsiteY2" fmla="*/ 412572 h 2130835"/>
              <a:gd name="connsiteX3" fmla="*/ 1585579 w 1601788"/>
              <a:gd name="connsiteY3" fmla="*/ 453638 h 2130835"/>
              <a:gd name="connsiteX4" fmla="*/ 1601788 w 1601788"/>
              <a:gd name="connsiteY4" fmla="*/ 507120 h 2130835"/>
              <a:gd name="connsiteX5" fmla="*/ 1601788 w 1601788"/>
              <a:gd name="connsiteY5" fmla="*/ 1772531 h 2130835"/>
              <a:gd name="connsiteX6" fmla="*/ 1585579 w 1601788"/>
              <a:gd name="connsiteY6" fmla="*/ 1826967 h 2130835"/>
              <a:gd name="connsiteX7" fmla="*/ 1546488 w 1601788"/>
              <a:gd name="connsiteY7" fmla="*/ 1867078 h 2130835"/>
              <a:gd name="connsiteX8" fmla="*/ 1090863 w 1601788"/>
              <a:gd name="connsiteY8" fmla="*/ 2130835 h 2130835"/>
              <a:gd name="connsiteX9" fmla="*/ 510925 w 1601788"/>
              <a:gd name="connsiteY9" fmla="*/ 2130835 h 2130835"/>
              <a:gd name="connsiteX10" fmla="*/ 55300 w 1601788"/>
              <a:gd name="connsiteY10" fmla="*/ 1867078 h 2130835"/>
              <a:gd name="connsiteX11" fmla="*/ 16209 w 1601788"/>
              <a:gd name="connsiteY11" fmla="*/ 1826967 h 2130835"/>
              <a:gd name="connsiteX12" fmla="*/ 0 w 1601788"/>
              <a:gd name="connsiteY12" fmla="*/ 1772531 h 2130835"/>
              <a:gd name="connsiteX13" fmla="*/ 0 w 1601788"/>
              <a:gd name="connsiteY13" fmla="*/ 507120 h 2130835"/>
              <a:gd name="connsiteX14" fmla="*/ 16209 w 1601788"/>
              <a:gd name="connsiteY14" fmla="*/ 453638 h 2130835"/>
              <a:gd name="connsiteX15" fmla="*/ 55300 w 1601788"/>
              <a:gd name="connsiteY15" fmla="*/ 412572 h 2130835"/>
              <a:gd name="connsiteX16" fmla="*/ 746548 w 1601788"/>
              <a:gd name="connsiteY16" fmla="*/ 13371 h 2130835"/>
              <a:gd name="connsiteX17" fmla="*/ 800894 w 1601788"/>
              <a:gd name="connsiteY17" fmla="*/ 0 h 2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788" h="2130835">
                <a:moveTo>
                  <a:pt x="800894" y="0"/>
                </a:moveTo>
                <a:cubicBezTo>
                  <a:pt x="820916" y="0"/>
                  <a:pt x="839985" y="4775"/>
                  <a:pt x="855240" y="13371"/>
                </a:cubicBezTo>
                <a:lnTo>
                  <a:pt x="1546488" y="412572"/>
                </a:lnTo>
                <a:cubicBezTo>
                  <a:pt x="1561743" y="421167"/>
                  <a:pt x="1575092" y="436448"/>
                  <a:pt x="1585579" y="453638"/>
                </a:cubicBezTo>
                <a:cubicBezTo>
                  <a:pt x="1595114" y="470829"/>
                  <a:pt x="1601788" y="489929"/>
                  <a:pt x="1601788" y="507120"/>
                </a:cubicBezTo>
                <a:lnTo>
                  <a:pt x="1601788" y="1772531"/>
                </a:lnTo>
                <a:cubicBezTo>
                  <a:pt x="1601788" y="1789721"/>
                  <a:pt x="1595114" y="1809777"/>
                  <a:pt x="1585579" y="1826967"/>
                </a:cubicBezTo>
                <a:cubicBezTo>
                  <a:pt x="1575092" y="1843203"/>
                  <a:pt x="1561743" y="1858483"/>
                  <a:pt x="1546488" y="1867078"/>
                </a:cubicBezTo>
                <a:lnTo>
                  <a:pt x="1090863" y="2130835"/>
                </a:lnTo>
                <a:lnTo>
                  <a:pt x="510925" y="2130835"/>
                </a:lnTo>
                <a:lnTo>
                  <a:pt x="55300" y="1867078"/>
                </a:lnTo>
                <a:cubicBezTo>
                  <a:pt x="40045" y="1858483"/>
                  <a:pt x="26696" y="1843203"/>
                  <a:pt x="16209" y="1826967"/>
                </a:cubicBezTo>
                <a:cubicBezTo>
                  <a:pt x="6674" y="1809777"/>
                  <a:pt x="0" y="1789721"/>
                  <a:pt x="0" y="1772531"/>
                </a:cubicBezTo>
                <a:lnTo>
                  <a:pt x="0" y="507120"/>
                </a:lnTo>
                <a:cubicBezTo>
                  <a:pt x="0" y="489929"/>
                  <a:pt x="6674" y="470829"/>
                  <a:pt x="16209" y="453638"/>
                </a:cubicBezTo>
                <a:cubicBezTo>
                  <a:pt x="26696" y="436448"/>
                  <a:pt x="40045" y="421167"/>
                  <a:pt x="55300" y="412572"/>
                </a:cubicBezTo>
                <a:lnTo>
                  <a:pt x="746548" y="13371"/>
                </a:lnTo>
                <a:cubicBezTo>
                  <a:pt x="761803" y="4775"/>
                  <a:pt x="780872" y="0"/>
                  <a:pt x="80089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i="0">
              <a:latin typeface="Calibri" panose="020F0502020204030204" pitchFamily="34" charset="0"/>
            </a:endParaRPr>
          </a:p>
        </p:txBody>
      </p:sp>
      <p:grpSp>
        <p:nvGrpSpPr>
          <p:cNvPr id="4" name="Graphique 2">
            <a:extLst>
              <a:ext uri="{FF2B5EF4-FFF2-40B4-BE49-F238E27FC236}">
                <a16:creationId xmlns:a16="http://schemas.microsoft.com/office/drawing/2014/main" id="{2D164CE4-A14A-A34B-9166-954BA5732B2B}"/>
              </a:ext>
            </a:extLst>
          </p:cNvPr>
          <p:cNvGrpSpPr/>
          <p:nvPr/>
        </p:nvGrpSpPr>
        <p:grpSpPr>
          <a:xfrm>
            <a:off x="2833185" y="-109007"/>
            <a:ext cx="5527373" cy="6644014"/>
            <a:chOff x="4838700" y="1917700"/>
            <a:chExt cx="2514600" cy="3022600"/>
          </a:xfrm>
          <a:solidFill>
            <a:schemeClr val="bg1">
              <a:alpha val="8000"/>
            </a:schemeClr>
          </a:solidFill>
        </p:grpSpPr>
        <p:sp>
          <p:nvSpPr>
            <p:cNvPr id="5" name="Forme libre 4">
              <a:extLst>
                <a:ext uri="{FF2B5EF4-FFF2-40B4-BE49-F238E27FC236}">
                  <a16:creationId xmlns:a16="http://schemas.microsoft.com/office/drawing/2014/main" id="{90CCC2FF-1537-FB4C-9E17-BB5F757A5968}"/>
                </a:ext>
              </a:extLst>
            </p:cNvPr>
            <p:cNvSpPr/>
            <p:nvPr/>
          </p:nvSpPr>
          <p:spPr>
            <a:xfrm>
              <a:off x="4838897" y="1917700"/>
              <a:ext cx="2514976" cy="1511775"/>
            </a:xfrm>
            <a:custGeom>
              <a:avLst/>
              <a:gdLst>
                <a:gd name="connsiteX0" fmla="*/ 772781 w 2514976"/>
                <a:gd name="connsiteY0" fmla="*/ 1472615 h 1511775"/>
                <a:gd name="connsiteX1" fmla="*/ 783314 w 2514976"/>
                <a:gd name="connsiteY1" fmla="*/ 1511775 h 1511775"/>
                <a:gd name="connsiteX2" fmla="*/ 2514972 w 2514976"/>
                <a:gd name="connsiteY2" fmla="*/ 1511775 h 1511775"/>
                <a:gd name="connsiteX3" fmla="*/ 2514972 w 2514976"/>
                <a:gd name="connsiteY3" fmla="*/ 1511775 h 1511775"/>
                <a:gd name="connsiteX4" fmla="*/ 2494951 w 2514976"/>
                <a:gd name="connsiteY4" fmla="*/ 1437731 h 1511775"/>
                <a:gd name="connsiteX5" fmla="*/ 1709541 w 2514976"/>
                <a:gd name="connsiteY5" fmla="*/ 74139 h 1511775"/>
                <a:gd name="connsiteX6" fmla="*/ 1581154 w 2514976"/>
                <a:gd name="connsiteY6" fmla="*/ 0 h 1511775"/>
                <a:gd name="connsiteX7" fmla="*/ 111015 w 2514976"/>
                <a:gd name="connsiteY7" fmla="*/ 0 h 1511775"/>
                <a:gd name="connsiteX8" fmla="*/ 0 w 2514976"/>
                <a:gd name="connsiteY8" fmla="*/ 111596 h 1511775"/>
                <a:gd name="connsiteX9" fmla="*/ 15175 w 2514976"/>
                <a:gd name="connsiteY9" fmla="*/ 167574 h 15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976" h="1511775">
                  <a:moveTo>
                    <a:pt x="772781" y="1472615"/>
                  </a:moveTo>
                  <a:cubicBezTo>
                    <a:pt x="779821" y="1484449"/>
                    <a:pt x="783466" y="1498000"/>
                    <a:pt x="783314" y="1511775"/>
                  </a:cubicBezTo>
                  <a:lnTo>
                    <a:pt x="2514972" y="1511775"/>
                  </a:lnTo>
                  <a:lnTo>
                    <a:pt x="2514972" y="1511775"/>
                  </a:lnTo>
                  <a:cubicBezTo>
                    <a:pt x="2515177" y="1485725"/>
                    <a:pt x="2508252" y="1460117"/>
                    <a:pt x="2494951" y="1437731"/>
                  </a:cubicBezTo>
                  <a:lnTo>
                    <a:pt x="1709541" y="74139"/>
                  </a:lnTo>
                  <a:cubicBezTo>
                    <a:pt x="1682993" y="28275"/>
                    <a:pt x="1634082" y="30"/>
                    <a:pt x="1581154" y="0"/>
                  </a:cubicBezTo>
                  <a:lnTo>
                    <a:pt x="111015" y="0"/>
                  </a:lnTo>
                  <a:cubicBezTo>
                    <a:pt x="49594" y="109"/>
                    <a:pt x="-109" y="50072"/>
                    <a:pt x="0" y="111596"/>
                  </a:cubicBezTo>
                  <a:cubicBezTo>
                    <a:pt x="35" y="131270"/>
                    <a:pt x="5271" y="150584"/>
                    <a:pt x="15175" y="167574"/>
                  </a:cubicBezTo>
                  <a:close/>
                </a:path>
              </a:pathLst>
            </a:custGeom>
            <a:grpFill/>
            <a:ln w="9489" cap="flat">
              <a:noFill/>
              <a:prstDash val="solid"/>
              <a:miter/>
            </a:ln>
          </p:spPr>
          <p:txBody>
            <a:bodyPr rtlCol="0" anchor="ctr"/>
            <a:lstStyle/>
            <a:p>
              <a:endParaRPr lang="en-GB"/>
            </a:p>
          </p:txBody>
        </p:sp>
        <p:sp>
          <p:nvSpPr>
            <p:cNvPr id="6" name="Forme libre 5">
              <a:extLst>
                <a:ext uri="{FF2B5EF4-FFF2-40B4-BE49-F238E27FC236}">
                  <a16:creationId xmlns:a16="http://schemas.microsoft.com/office/drawing/2014/main" id="{7428158E-4517-014B-A3A8-E40235F5B4AE}"/>
                </a:ext>
              </a:extLst>
            </p:cNvPr>
            <p:cNvSpPr/>
            <p:nvPr/>
          </p:nvSpPr>
          <p:spPr>
            <a:xfrm>
              <a:off x="4838838" y="3429190"/>
              <a:ext cx="2515510" cy="1511680"/>
            </a:xfrm>
            <a:custGeom>
              <a:avLst/>
              <a:gdLst>
                <a:gd name="connsiteX0" fmla="*/ 772840 w 2515510"/>
                <a:gd name="connsiteY0" fmla="*/ 39066 h 1511680"/>
                <a:gd name="connsiteX1" fmla="*/ 15234 w 2515510"/>
                <a:gd name="connsiteY1" fmla="*/ 1343916 h 1511680"/>
                <a:gd name="connsiteX2" fmla="*/ 55149 w 2515510"/>
                <a:gd name="connsiteY2" fmla="*/ 1496439 h 1511680"/>
                <a:gd name="connsiteX3" fmla="*/ 111073 w 2515510"/>
                <a:gd name="connsiteY3" fmla="*/ 1511680 h 1511680"/>
                <a:gd name="connsiteX4" fmla="*/ 1581213 w 2515510"/>
                <a:gd name="connsiteY4" fmla="*/ 1511680 h 1511680"/>
                <a:gd name="connsiteX5" fmla="*/ 1709600 w 2515510"/>
                <a:gd name="connsiteY5" fmla="*/ 1437541 h 1511680"/>
                <a:gd name="connsiteX6" fmla="*/ 2495483 w 2515510"/>
                <a:gd name="connsiteY6" fmla="*/ 74139 h 1511680"/>
                <a:gd name="connsiteX7" fmla="*/ 2515505 w 2515510"/>
                <a:gd name="connsiteY7" fmla="*/ 0 h 1511680"/>
                <a:gd name="connsiteX8" fmla="*/ 783373 w 2515510"/>
                <a:gd name="connsiteY8" fmla="*/ 0 h 1511680"/>
                <a:gd name="connsiteX9" fmla="*/ 772840 w 2515510"/>
                <a:gd name="connsiteY9" fmla="*/ 39066 h 15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510" h="1511680">
                  <a:moveTo>
                    <a:pt x="772840" y="39066"/>
                  </a:moveTo>
                  <a:lnTo>
                    <a:pt x="15234" y="1343916"/>
                  </a:lnTo>
                  <a:cubicBezTo>
                    <a:pt x="-15791" y="1397075"/>
                    <a:pt x="2080" y="1465362"/>
                    <a:pt x="55149" y="1496439"/>
                  </a:cubicBezTo>
                  <a:cubicBezTo>
                    <a:pt x="72120" y="1506377"/>
                    <a:pt x="91415" y="1511636"/>
                    <a:pt x="111073" y="1511680"/>
                  </a:cubicBezTo>
                  <a:lnTo>
                    <a:pt x="1581213" y="1511680"/>
                  </a:lnTo>
                  <a:cubicBezTo>
                    <a:pt x="1634140" y="1511650"/>
                    <a:pt x="1683051" y="1483406"/>
                    <a:pt x="1709600" y="1437541"/>
                  </a:cubicBezTo>
                  <a:lnTo>
                    <a:pt x="2495483" y="74139"/>
                  </a:lnTo>
                  <a:cubicBezTo>
                    <a:pt x="2508802" y="51726"/>
                    <a:pt x="2515727" y="26082"/>
                    <a:pt x="2515505" y="0"/>
                  </a:cubicBezTo>
                  <a:lnTo>
                    <a:pt x="783373" y="0"/>
                  </a:lnTo>
                  <a:cubicBezTo>
                    <a:pt x="783421" y="13732"/>
                    <a:pt x="779783" y="27225"/>
                    <a:pt x="772840" y="39066"/>
                  </a:cubicBezTo>
                </a:path>
              </a:pathLst>
            </a:custGeom>
            <a:grpFill/>
            <a:ln w="9489" cap="flat">
              <a:noFill/>
              <a:prstDash val="solid"/>
              <a:miter/>
            </a:ln>
          </p:spPr>
          <p:txBody>
            <a:bodyPr rtlCol="0" anchor="ctr"/>
            <a:lstStyle/>
            <a:p>
              <a:endParaRPr lang="en-GB"/>
            </a:p>
          </p:txBody>
        </p:sp>
      </p:grpSp>
      <p:sp>
        <p:nvSpPr>
          <p:cNvPr id="7" name="Titre 6"/>
          <p:cNvSpPr>
            <a:spLocks noGrp="1"/>
          </p:cNvSpPr>
          <p:nvPr>
            <p:ph type="title" hasCustomPrompt="1"/>
          </p:nvPr>
        </p:nvSpPr>
        <p:spPr bwMode="gray">
          <a:xfrm>
            <a:off x="1703513" y="1851840"/>
            <a:ext cx="8784975" cy="2880000"/>
          </a:xfrm>
          <a:prstGeom prst="rect">
            <a:avLst/>
          </a:prstGeom>
        </p:spPr>
        <p:txBody>
          <a:bodyPr anchor="ctr" anchorCtr="0"/>
          <a:lstStyle>
            <a:lvl1pPr algn="ctr">
              <a:lnSpc>
                <a:spcPct val="87000"/>
              </a:lnSpc>
              <a:defRPr sz="6400" b="1" i="0">
                <a:solidFill>
                  <a:schemeClr val="bg1"/>
                </a:solidFill>
                <a:latin typeface="Calibri" panose="020F0502020204030204" pitchFamily="34" charset="0"/>
              </a:defRPr>
            </a:lvl1pPr>
          </a:lstStyle>
          <a:p>
            <a:r>
              <a:rPr lang="fr-FR" dirty="0"/>
              <a:t>Merci !</a:t>
            </a:r>
          </a:p>
        </p:txBody>
      </p:sp>
      <p:sp>
        <p:nvSpPr>
          <p:cNvPr id="2" name="ZoneTexte 1">
            <a:extLst>
              <a:ext uri="{FF2B5EF4-FFF2-40B4-BE49-F238E27FC236}">
                <a16:creationId xmlns:a16="http://schemas.microsoft.com/office/drawing/2014/main" id="{1DE82ABD-6A13-ACC2-8B5B-5A18861AB956}"/>
              </a:ext>
            </a:extLst>
          </p:cNvPr>
          <p:cNvSpPr txBox="1"/>
          <p:nvPr userDrawn="1"/>
        </p:nvSpPr>
        <p:spPr>
          <a:xfrm>
            <a:off x="479376" y="6257836"/>
            <a:ext cx="8349378" cy="6001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Harmonie Mutuelle, mutuelle soumise aux </a:t>
            </a:r>
            <a:r>
              <a:rPr lang="fr-FR" sz="1100" kern="1200" dirty="0" err="1">
                <a:solidFill>
                  <a:schemeClr val="tx1"/>
                </a:solidFill>
                <a:effectLst/>
                <a:latin typeface="+mn-lt"/>
                <a:ea typeface="+mn-ea"/>
                <a:cs typeface="+mn-cs"/>
              </a:rPr>
              <a:t>dispositi</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ons</a:t>
            </a:r>
            <a:r>
              <a:rPr lang="fr-FR" sz="1100" kern="1200" dirty="0">
                <a:solidFill>
                  <a:schemeClr val="tx1"/>
                </a:solidFill>
                <a:effectLst/>
                <a:latin typeface="+mn-lt"/>
                <a:ea typeface="+mn-ea"/>
                <a:cs typeface="+mn-cs"/>
              </a:rPr>
              <a:t> du livre II du Code de la mutualité, immatriculée au répertoire </a:t>
            </a:r>
            <a:r>
              <a:rPr lang="fr-FR" sz="1100" kern="1200" dirty="0" err="1">
                <a:solidFill>
                  <a:schemeClr val="tx1"/>
                </a:solidFill>
                <a:effectLst/>
                <a:latin typeface="+mn-lt"/>
                <a:ea typeface="+mn-ea"/>
                <a:cs typeface="+mn-cs"/>
              </a:rPr>
              <a:t>Sirene</a:t>
            </a:r>
            <a:r>
              <a:rPr lang="fr-FR" sz="1100" kern="1200" dirty="0">
                <a:solidFill>
                  <a:schemeClr val="tx1"/>
                </a:solidFill>
                <a:effectLst/>
                <a:latin typeface="+mn-lt"/>
                <a:ea typeface="+mn-ea"/>
                <a:cs typeface="+mn-cs"/>
              </a:rPr>
              <a:t> sous le numéro </a:t>
            </a:r>
            <a:r>
              <a:rPr lang="fr-FR" sz="1100" kern="1200" dirty="0" err="1">
                <a:solidFill>
                  <a:schemeClr val="tx1"/>
                </a:solidFill>
                <a:effectLst/>
                <a:latin typeface="+mn-lt"/>
                <a:ea typeface="+mn-ea"/>
                <a:cs typeface="+mn-cs"/>
              </a:rPr>
              <a:t>Siren</a:t>
            </a:r>
            <a:r>
              <a:rPr lang="fr-FR" sz="1100" kern="1200" dirty="0">
                <a:solidFill>
                  <a:schemeClr val="tx1"/>
                </a:solidFill>
                <a:effectLst/>
                <a:latin typeface="+mn-lt"/>
                <a:ea typeface="+mn-ea"/>
                <a:cs typeface="+mn-cs"/>
              </a:rPr>
              <a:t> 538 518 473. Numéro LEI 969500JLU5ZH89G4TD57. Siège social : 143, rue Blomet - 75015 Paris. </a:t>
            </a:r>
          </a:p>
          <a:p>
            <a:endParaRPr lang="fr-FR" sz="1100" dirty="0"/>
          </a:p>
        </p:txBody>
      </p:sp>
      <p:pic>
        <p:nvPicPr>
          <p:cNvPr id="3" name="Image 2">
            <a:extLst>
              <a:ext uri="{FF2B5EF4-FFF2-40B4-BE49-F238E27FC236}">
                <a16:creationId xmlns:a16="http://schemas.microsoft.com/office/drawing/2014/main" id="{54102AAB-37A3-2552-5CFA-3AC73C0E65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2232" y="5143504"/>
            <a:ext cx="1014750" cy="1476000"/>
          </a:xfrm>
          <a:prstGeom prst="rect">
            <a:avLst/>
          </a:prstGeom>
        </p:spPr>
      </p:pic>
    </p:spTree>
    <p:extLst>
      <p:ext uri="{BB962C8B-B14F-4D97-AF65-F5344CB8AC3E}">
        <p14:creationId xmlns:p14="http://schemas.microsoft.com/office/powerpoint/2010/main" val="1490989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DE LA PRESENTA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C667C7-E255-864E-ACE6-74D78A212399}"/>
              </a:ext>
            </a:extLst>
          </p:cNvPr>
          <p:cNvSpPr/>
          <p:nvPr userDrawn="1"/>
        </p:nvSpPr>
        <p:spPr bwMode="gray">
          <a:xfrm>
            <a:off x="432000" y="432000"/>
            <a:ext cx="5663669" cy="537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6" name="Graphique 3">
            <a:extLst>
              <a:ext uri="{FF2B5EF4-FFF2-40B4-BE49-F238E27FC236}">
                <a16:creationId xmlns:a16="http://schemas.microsoft.com/office/drawing/2014/main" id="{DCEA645A-BF32-8A42-ACAD-FC04C372E5F0}"/>
              </a:ext>
            </a:extLst>
          </p:cNvPr>
          <p:cNvSpPr/>
          <p:nvPr/>
        </p:nvSpPr>
        <p:spPr>
          <a:xfrm>
            <a:off x="695400" y="692696"/>
            <a:ext cx="502755" cy="207201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3" name="Sous-titre 2"/>
          <p:cNvSpPr>
            <a:spLocks noGrp="1"/>
          </p:cNvSpPr>
          <p:nvPr userDrawn="1">
            <p:ph type="subTitle" idx="1" hasCustomPrompt="1"/>
          </p:nvPr>
        </p:nvSpPr>
        <p:spPr bwMode="gray">
          <a:xfrm>
            <a:off x="863420" y="3572856"/>
            <a:ext cx="5232581" cy="1260000"/>
          </a:xfrm>
          <a:prstGeom prst="rect">
            <a:avLst/>
          </a:prstGeom>
        </p:spPr>
        <p:txBody>
          <a:bodyPr/>
          <a:lstStyle>
            <a:lvl1pPr marL="0" indent="0" algn="l">
              <a:lnSpc>
                <a:spcPct val="94000"/>
              </a:lnSpc>
              <a:buNone/>
              <a:defRPr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Sous-titre</a:t>
            </a:r>
          </a:p>
        </p:txBody>
      </p:sp>
      <p:sp>
        <p:nvSpPr>
          <p:cNvPr id="12" name="Espace réservé du texte 11"/>
          <p:cNvSpPr>
            <a:spLocks noGrp="1"/>
          </p:cNvSpPr>
          <p:nvPr userDrawn="1">
            <p:ph type="body" sz="quarter" idx="13" hasCustomPrompt="1"/>
          </p:nvPr>
        </p:nvSpPr>
        <p:spPr bwMode="gray">
          <a:xfrm>
            <a:off x="863600" y="4869000"/>
            <a:ext cx="5232400" cy="657729"/>
          </a:xfrm>
          <a:prstGeom prst="rect">
            <a:avLst/>
          </a:prstGeom>
        </p:spPr>
        <p:txBody>
          <a:bodyPr bIns="72000" anchor="b" anchorCtr="0"/>
          <a:lstStyle>
            <a:lvl1pPr>
              <a:defRPr sz="1600" b="1" i="0" baseline="0">
                <a:solidFill>
                  <a:schemeClr val="bg1"/>
                </a:solidFill>
                <a:latin typeface="Calibri" panose="020F0502020204030204" pitchFamily="34" charset="0"/>
              </a:defRPr>
            </a:lvl1pPr>
          </a:lstStyle>
          <a:p>
            <a:pPr lvl="0"/>
            <a:r>
              <a:rPr lang="fr-FR" dirty="0"/>
              <a:t>00 mois 2020 / Département</a:t>
            </a:r>
          </a:p>
        </p:txBody>
      </p:sp>
      <p:sp>
        <p:nvSpPr>
          <p:cNvPr id="7" name="Titre 6"/>
          <p:cNvSpPr>
            <a:spLocks noGrp="1"/>
          </p:cNvSpPr>
          <p:nvPr userDrawn="1">
            <p:ph type="title" hasCustomPrompt="1"/>
          </p:nvPr>
        </p:nvSpPr>
        <p:spPr bwMode="gray">
          <a:xfrm>
            <a:off x="863419" y="836712"/>
            <a:ext cx="5232581" cy="2700000"/>
          </a:xfrm>
          <a:prstGeom prst="rect">
            <a:avLst/>
          </a:prstGeom>
        </p:spPr>
        <p:txBody>
          <a:bodyPr anchor="t" anchorCtr="0"/>
          <a:lstStyle>
            <a:lvl1pPr>
              <a:lnSpc>
                <a:spcPct val="86000"/>
              </a:lnSpc>
              <a:defRPr sz="4500" b="1" i="0">
                <a:solidFill>
                  <a:schemeClr val="bg1"/>
                </a:solidFill>
                <a:latin typeface="Calibri" panose="020F0502020204030204" pitchFamily="34" charset="0"/>
              </a:defRPr>
            </a:lvl1pPr>
          </a:lstStyle>
          <a:p>
            <a:r>
              <a:rPr lang="fr-FR" dirty="0"/>
              <a:t>Titre de la présentation à intégrer sur quatre lignes maximum</a:t>
            </a:r>
          </a:p>
        </p:txBody>
      </p:sp>
      <p:sp>
        <p:nvSpPr>
          <p:cNvPr id="9" name="Espace réservé pour une image  4">
            <a:extLst>
              <a:ext uri="{FF2B5EF4-FFF2-40B4-BE49-F238E27FC236}">
                <a16:creationId xmlns:a16="http://schemas.microsoft.com/office/drawing/2014/main" id="{F41AA492-9B57-21DB-37BA-EC8B995C74B7}"/>
              </a:ext>
            </a:extLst>
          </p:cNvPr>
          <p:cNvSpPr>
            <a:spLocks noGrp="1"/>
          </p:cNvSpPr>
          <p:nvPr>
            <p:ph type="pic" sz="quarter" idx="15" hasCustomPrompt="1"/>
          </p:nvPr>
        </p:nvSpPr>
        <p:spPr>
          <a:xfrm>
            <a:off x="6095999" y="432001"/>
            <a:ext cx="5663671" cy="5373264"/>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pic>
        <p:nvPicPr>
          <p:cNvPr id="10" name="Google Shape;16;p1">
            <a:extLst>
              <a:ext uri="{FF2B5EF4-FFF2-40B4-BE49-F238E27FC236}">
                <a16:creationId xmlns:a16="http://schemas.microsoft.com/office/drawing/2014/main" id="{6C151210-AE05-2029-A3D8-20EAB606824B}"/>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333491" y="6158813"/>
            <a:ext cx="1059856" cy="465732"/>
          </a:xfrm>
          <a:prstGeom prst="rect">
            <a:avLst/>
          </a:prstGeom>
          <a:noFill/>
          <a:ln>
            <a:noFill/>
          </a:ln>
        </p:spPr>
      </p:pic>
      <p:sp>
        <p:nvSpPr>
          <p:cNvPr id="2" name="Rectangle 1">
            <a:extLst>
              <a:ext uri="{FF2B5EF4-FFF2-40B4-BE49-F238E27FC236}">
                <a16:creationId xmlns:a16="http://schemas.microsoft.com/office/drawing/2014/main" id="{5959FFE6-7E2A-0804-7848-E7A9AC9B5A7C}"/>
              </a:ext>
            </a:extLst>
          </p:cNvPr>
          <p:cNvSpPr/>
          <p:nvPr userDrawn="1"/>
        </p:nvSpPr>
        <p:spPr>
          <a:xfrm>
            <a:off x="0" y="6165304"/>
            <a:ext cx="1198155"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47911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itre - Cadre pattern">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sp>
        <p:nvSpPr>
          <p:cNvPr id="7" name="Rectangle 6"/>
          <p:cNvSpPr/>
          <p:nvPr userDrawn="1"/>
        </p:nvSpPr>
        <p:spPr bwMode="gray">
          <a:xfrm>
            <a:off x="432000" y="4338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i="0">
              <a:solidFill>
                <a:schemeClr val="accent1"/>
              </a:solidFill>
              <a:latin typeface="Calibri" panose="020F0502020204030204" pitchFamily="34" charset="0"/>
            </a:endParaRPr>
          </a:p>
        </p:txBody>
      </p:sp>
      <p:sp>
        <p:nvSpPr>
          <p:cNvPr id="23" name="Espace réservé pour une image  4">
            <a:extLst>
              <a:ext uri="{FF2B5EF4-FFF2-40B4-BE49-F238E27FC236}">
                <a16:creationId xmlns:a16="http://schemas.microsoft.com/office/drawing/2014/main" id="{D527B358-8084-8849-BD5A-7A1C090D3495}"/>
              </a:ext>
            </a:extLst>
          </p:cNvPr>
          <p:cNvSpPr>
            <a:spLocks noGrp="1"/>
          </p:cNvSpPr>
          <p:nvPr>
            <p:ph type="pic" sz="quarter" idx="15" hasCustomPrompt="1"/>
          </p:nvPr>
        </p:nvSpPr>
        <p:spPr>
          <a:xfrm>
            <a:off x="6095999" y="432001"/>
            <a:ext cx="5663671" cy="512819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1" name="Graphique 3">
            <a:extLst>
              <a:ext uri="{FF2B5EF4-FFF2-40B4-BE49-F238E27FC236}">
                <a16:creationId xmlns:a16="http://schemas.microsoft.com/office/drawing/2014/main" id="{D90863A7-A09A-E04F-9243-97CC746387B7}"/>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8" name="Espace réservé du texte 7">
            <a:extLst>
              <a:ext uri="{FF2B5EF4-FFF2-40B4-BE49-F238E27FC236}">
                <a16:creationId xmlns:a16="http://schemas.microsoft.com/office/drawing/2014/main" id="{FC082EC3-96D3-7D46-9177-ABB19DCD7AE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2" name="Titre 1">
            <a:extLst>
              <a:ext uri="{FF2B5EF4-FFF2-40B4-BE49-F238E27FC236}">
                <a16:creationId xmlns:a16="http://schemas.microsoft.com/office/drawing/2014/main" id="{B561E799-EA95-D34D-B31D-5D070F17396F}"/>
              </a:ext>
            </a:extLst>
          </p:cNvPr>
          <p:cNvSpPr>
            <a:spLocks noGrp="1"/>
          </p:cNvSpPr>
          <p:nvPr>
            <p:ph type="title" hasCustomPrompt="1"/>
          </p:nvPr>
        </p:nvSpPr>
        <p:spPr bwMode="gray">
          <a:xfrm>
            <a:off x="2394169" y="747780"/>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4" name="Espace réservé du pied de page 3">
            <a:extLst>
              <a:ext uri="{FF2B5EF4-FFF2-40B4-BE49-F238E27FC236}">
                <a16:creationId xmlns:a16="http://schemas.microsoft.com/office/drawing/2014/main" id="{568D9C65-BA2C-7685-DE62-B1794FCD986B}"/>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D2C43792-AFBC-3135-628A-C60BEDA57267}"/>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57038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itre - sans cadr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6181CD3-CCAA-8949-99AB-6340F11F1AF6}"/>
              </a:ext>
            </a:extLst>
          </p:cNvPr>
          <p:cNvSpPr>
            <a:spLocks noGrp="1"/>
          </p:cNvSpPr>
          <p:nvPr>
            <p:ph type="title" hasCustomPrompt="1"/>
          </p:nvPr>
        </p:nvSpPr>
        <p:spPr bwMode="gray">
          <a:xfrm>
            <a:off x="2394169" y="806885"/>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10" name="Espace réservé du texte 7">
            <a:extLst>
              <a:ext uri="{FF2B5EF4-FFF2-40B4-BE49-F238E27FC236}">
                <a16:creationId xmlns:a16="http://schemas.microsoft.com/office/drawing/2014/main" id="{89CF4885-7E81-B04C-8184-9BF55F2BDA4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6" name="Espace réservé pour une image  4">
            <a:extLst>
              <a:ext uri="{FF2B5EF4-FFF2-40B4-BE49-F238E27FC236}">
                <a16:creationId xmlns:a16="http://schemas.microsoft.com/office/drawing/2014/main" id="{33FB8D00-F8C8-3E48-960F-59B921442EA6}"/>
              </a:ext>
            </a:extLst>
          </p:cNvPr>
          <p:cNvSpPr>
            <a:spLocks noGrp="1"/>
          </p:cNvSpPr>
          <p:nvPr>
            <p:ph type="pic" sz="quarter" idx="15" hasCustomPrompt="1"/>
          </p:nvPr>
        </p:nvSpPr>
        <p:spPr>
          <a:xfrm>
            <a:off x="6095999" y="0"/>
            <a:ext cx="6096001" cy="5560199"/>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2" name="Graphique 3">
            <a:extLst>
              <a:ext uri="{FF2B5EF4-FFF2-40B4-BE49-F238E27FC236}">
                <a16:creationId xmlns:a16="http://schemas.microsoft.com/office/drawing/2014/main" id="{A342C44B-B20D-994D-AAF9-EC5D016F3966}"/>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4" name="Espace réservé du pied de page 3">
            <a:extLst>
              <a:ext uri="{FF2B5EF4-FFF2-40B4-BE49-F238E27FC236}">
                <a16:creationId xmlns:a16="http://schemas.microsoft.com/office/drawing/2014/main" id="{E99AA4A3-F89A-FEC7-3718-04E8F738078C}"/>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959A64A-6180-A514-EA97-85E24FA427BD}"/>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45562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itre - B">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7" name="Rectangle 6"/>
          <p:cNvSpPr/>
          <p:nvPr userDrawn="1"/>
        </p:nvSpPr>
        <p:spPr bwMode="gray">
          <a:xfrm>
            <a:off x="432000" y="4320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11" name="Espace réservé du texte 7">
            <a:extLst>
              <a:ext uri="{FF2B5EF4-FFF2-40B4-BE49-F238E27FC236}">
                <a16:creationId xmlns:a16="http://schemas.microsoft.com/office/drawing/2014/main" id="{E0F7B032-8432-9449-8C38-917027CE3417}"/>
              </a:ext>
            </a:extLst>
          </p:cNvPr>
          <p:cNvSpPr>
            <a:spLocks noGrp="1"/>
          </p:cNvSpPr>
          <p:nvPr>
            <p:ph type="body" sz="quarter" idx="13" hasCustomPrompt="1"/>
          </p:nvPr>
        </p:nvSpPr>
        <p:spPr bwMode="gray">
          <a:xfrm>
            <a:off x="4813150" y="2661647"/>
            <a:ext cx="5841936" cy="2060278"/>
          </a:xfrm>
          <a:prstGeom prst="rect">
            <a:avLst/>
          </a:prstGeom>
        </p:spPr>
        <p:txBody>
          <a:bodyPr anchor="t" anchorCtr="0"/>
          <a:lstStyle>
            <a:lvl1pPr algn="l">
              <a:lnSpc>
                <a:spcPct val="90000"/>
              </a:lnSpc>
              <a:spcAft>
                <a:spcPts val="0"/>
              </a:spcAft>
              <a:defRPr sz="5000" b="0" i="0" baseline="0">
                <a:solidFill>
                  <a:schemeClr val="bg2"/>
                </a:solidFill>
                <a:latin typeface="Calibri" panose="020F0502020204030204" pitchFamily="34" charset="0"/>
              </a:defRPr>
            </a:lvl1pPr>
            <a:lvl2pPr marL="4233" indent="0" algn="l">
              <a:lnSpc>
                <a:spcPct val="90000"/>
              </a:lnSpc>
              <a:spcBef>
                <a:spcPts val="933"/>
              </a:spcBef>
              <a:spcAft>
                <a:spcPts val="0"/>
              </a:spcAft>
              <a:buNone/>
              <a:defRPr sz="3600" b="0" i="0">
                <a:solidFill>
                  <a:schemeClr val="bg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3" name="Graphique 2">
            <a:extLst>
              <a:ext uri="{FF2B5EF4-FFF2-40B4-BE49-F238E27FC236}">
                <a16:creationId xmlns:a16="http://schemas.microsoft.com/office/drawing/2014/main" id="{9B6DA9A4-C607-3F4E-BA1D-2A7E9E41713A}"/>
              </a:ext>
            </a:extLst>
          </p:cNvPr>
          <p:cNvSpPr/>
          <p:nvPr userDrawn="1"/>
        </p:nvSpPr>
        <p:spPr>
          <a:xfrm>
            <a:off x="2223830" y="1965061"/>
            <a:ext cx="1284957" cy="2060278"/>
          </a:xfrm>
          <a:custGeom>
            <a:avLst/>
            <a:gdLst>
              <a:gd name="connsiteX0" fmla="*/ 1100511 w 3162963"/>
              <a:gd name="connsiteY0" fmla="*/ 3068698 h 5071441"/>
              <a:gd name="connsiteX1" fmla="*/ 1100511 w 3162963"/>
              <a:gd name="connsiteY1" fmla="*/ 2003113 h 5071441"/>
              <a:gd name="connsiteX2" fmla="*/ 1198081 w 3162963"/>
              <a:gd name="connsiteY2" fmla="*/ 1833483 h 5071441"/>
              <a:gd name="connsiteX3" fmla="*/ 2216118 w 3162963"/>
              <a:gd name="connsiteY3" fmla="*/ 1244301 h 5071441"/>
              <a:gd name="connsiteX4" fmla="*/ 3080070 w 3162963"/>
              <a:gd name="connsiteY4" fmla="*/ 744456 h 5071441"/>
              <a:gd name="connsiteX5" fmla="*/ 3140753 w 3162963"/>
              <a:gd name="connsiteY5" fmla="*/ 517539 h 5071441"/>
              <a:gd name="connsiteX6" fmla="*/ 3080070 w 3162963"/>
              <a:gd name="connsiteY6" fmla="*/ 456695 h 5071441"/>
              <a:gd name="connsiteX7" fmla="*/ 2348850 w 3162963"/>
              <a:gd name="connsiteY7" fmla="*/ 33635 h 5071441"/>
              <a:gd name="connsiteX8" fmla="*/ 2098667 w 3162963"/>
              <a:gd name="connsiteY8" fmla="*/ 33635 h 5071441"/>
              <a:gd name="connsiteX9" fmla="*/ 127761 w 3162963"/>
              <a:gd name="connsiteY9" fmla="*/ 1174714 h 5071441"/>
              <a:gd name="connsiteX10" fmla="*/ 0 w 3162963"/>
              <a:gd name="connsiteY10" fmla="*/ 1396211 h 5071441"/>
              <a:gd name="connsiteX11" fmla="*/ 0 w 3162963"/>
              <a:gd name="connsiteY11" fmla="*/ 3675415 h 5071441"/>
              <a:gd name="connsiteX12" fmla="*/ 127761 w 3162963"/>
              <a:gd name="connsiteY12" fmla="*/ 3896912 h 5071441"/>
              <a:gd name="connsiteX13" fmla="*/ 2098667 w 3162963"/>
              <a:gd name="connsiteY13" fmla="*/ 5037806 h 5071441"/>
              <a:gd name="connsiteX14" fmla="*/ 2348850 w 3162963"/>
              <a:gd name="connsiteY14" fmla="*/ 5037806 h 5071441"/>
              <a:gd name="connsiteX15" fmla="*/ 3080070 w 3162963"/>
              <a:gd name="connsiteY15" fmla="*/ 4615301 h 5071441"/>
              <a:gd name="connsiteX16" fmla="*/ 3140753 w 3162963"/>
              <a:gd name="connsiteY16" fmla="*/ 4388383 h 5071441"/>
              <a:gd name="connsiteX17" fmla="*/ 3080070 w 3162963"/>
              <a:gd name="connsiteY17" fmla="*/ 4327539 h 5071441"/>
              <a:gd name="connsiteX18" fmla="*/ 2216671 w 3162963"/>
              <a:gd name="connsiteY18" fmla="*/ 3827694 h 5071441"/>
              <a:gd name="connsiteX19" fmla="*/ 1198633 w 3162963"/>
              <a:gd name="connsiteY19" fmla="*/ 3238328 h 5071441"/>
              <a:gd name="connsiteX20" fmla="*/ 1100511 w 3162963"/>
              <a:gd name="connsiteY20" fmla="*/ 3068698 h 507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2963" h="5071441">
                <a:moveTo>
                  <a:pt x="1100511" y="3068698"/>
                </a:moveTo>
                <a:lnTo>
                  <a:pt x="1100511" y="2003113"/>
                </a:lnTo>
                <a:cubicBezTo>
                  <a:pt x="1100521" y="1933166"/>
                  <a:pt x="1137703" y="1868523"/>
                  <a:pt x="1198081" y="1833483"/>
                </a:cubicBezTo>
                <a:lnTo>
                  <a:pt x="2216118" y="1244301"/>
                </a:lnTo>
                <a:lnTo>
                  <a:pt x="3080070" y="744456"/>
                </a:lnTo>
                <a:cubicBezTo>
                  <a:pt x="3159323" y="698596"/>
                  <a:pt x="3186492" y="597002"/>
                  <a:pt x="3140753" y="517539"/>
                </a:cubicBezTo>
                <a:cubicBezTo>
                  <a:pt x="3126206" y="492266"/>
                  <a:pt x="3105276" y="471280"/>
                  <a:pt x="3080070" y="456695"/>
                </a:cubicBezTo>
                <a:lnTo>
                  <a:pt x="2348850" y="33635"/>
                </a:lnTo>
                <a:cubicBezTo>
                  <a:pt x="2271453" y="-11212"/>
                  <a:pt x="2176063" y="-11212"/>
                  <a:pt x="2098667" y="33635"/>
                </a:cubicBezTo>
                <a:lnTo>
                  <a:pt x="127761" y="1174714"/>
                </a:lnTo>
                <a:cubicBezTo>
                  <a:pt x="48791" y="1220384"/>
                  <a:pt x="96" y="1304805"/>
                  <a:pt x="0" y="1396211"/>
                </a:cubicBezTo>
                <a:lnTo>
                  <a:pt x="0" y="3675415"/>
                </a:lnTo>
                <a:cubicBezTo>
                  <a:pt x="96" y="3766822"/>
                  <a:pt x="48791" y="3851242"/>
                  <a:pt x="127761" y="3896912"/>
                </a:cubicBezTo>
                <a:lnTo>
                  <a:pt x="2098667" y="5037806"/>
                </a:lnTo>
                <a:cubicBezTo>
                  <a:pt x="2176064" y="5082654"/>
                  <a:pt x="2271453" y="5082654"/>
                  <a:pt x="2348850" y="5037806"/>
                </a:cubicBezTo>
                <a:lnTo>
                  <a:pt x="3080070" y="4615301"/>
                </a:lnTo>
                <a:cubicBezTo>
                  <a:pt x="3159323" y="4569441"/>
                  <a:pt x="3186492" y="4467847"/>
                  <a:pt x="3140753" y="4388383"/>
                </a:cubicBezTo>
                <a:cubicBezTo>
                  <a:pt x="3126206" y="4363110"/>
                  <a:pt x="3105276" y="4342125"/>
                  <a:pt x="3080070" y="4327539"/>
                </a:cubicBezTo>
                <a:lnTo>
                  <a:pt x="2216671" y="3827694"/>
                </a:lnTo>
                <a:lnTo>
                  <a:pt x="1198633" y="3238328"/>
                </a:lnTo>
                <a:cubicBezTo>
                  <a:pt x="1138015" y="3203457"/>
                  <a:pt x="1100597" y="3138770"/>
                  <a:pt x="1100511" y="3068698"/>
                </a:cubicBezTo>
                <a:close/>
              </a:path>
            </a:pathLst>
          </a:custGeom>
          <a:solidFill>
            <a:schemeClr val="accent1"/>
          </a:solidFill>
          <a:ln w="18393" cap="flat">
            <a:noFill/>
            <a:prstDash val="solid"/>
            <a:miter/>
          </a:ln>
        </p:spPr>
        <p:txBody>
          <a:bodyPr rtlCol="0" anchor="ctr"/>
          <a:lstStyle/>
          <a:p>
            <a:endParaRPr lang="en-GB"/>
          </a:p>
        </p:txBody>
      </p:sp>
      <p:sp>
        <p:nvSpPr>
          <p:cNvPr id="10" name="Titre 1">
            <a:extLst>
              <a:ext uri="{FF2B5EF4-FFF2-40B4-BE49-F238E27FC236}">
                <a16:creationId xmlns:a16="http://schemas.microsoft.com/office/drawing/2014/main" id="{00C656AE-FFFA-A04A-8495-0A948B8FAB8A}"/>
              </a:ext>
            </a:extLst>
          </p:cNvPr>
          <p:cNvSpPr>
            <a:spLocks noGrp="1"/>
          </p:cNvSpPr>
          <p:nvPr>
            <p:ph type="title" hasCustomPrompt="1"/>
          </p:nvPr>
        </p:nvSpPr>
        <p:spPr bwMode="gray">
          <a:xfrm>
            <a:off x="3189949" y="1965060"/>
            <a:ext cx="1501676" cy="1754007"/>
          </a:xfrm>
          <a:prstGeom prst="rect">
            <a:avLst/>
          </a:prstGeom>
        </p:spPr>
        <p:txBody>
          <a:bodyPr wrap="none" anchor="b" anchorCtr="0"/>
          <a:lstStyle>
            <a:lvl1pPr algn="l">
              <a:lnSpc>
                <a:spcPct val="100000"/>
              </a:lnSpc>
              <a:defRPr sz="9600" b="1" i="0">
                <a:solidFill>
                  <a:schemeClr val="bg2"/>
                </a:solidFill>
                <a:latin typeface="Calibri" panose="020F0502020204030204" pitchFamily="34" charset="0"/>
                <a:cs typeface="Calibri" panose="020F0502020204030204" pitchFamily="34" charset="0"/>
              </a:defRPr>
            </a:lvl1pPr>
          </a:lstStyle>
          <a:p>
            <a:r>
              <a:rPr lang="fr-FR" dirty="0"/>
              <a:t>02</a:t>
            </a:r>
          </a:p>
        </p:txBody>
      </p:sp>
      <p:sp>
        <p:nvSpPr>
          <p:cNvPr id="4" name="Espace réservé du pied de page 3">
            <a:extLst>
              <a:ext uri="{FF2B5EF4-FFF2-40B4-BE49-F238E27FC236}">
                <a16:creationId xmlns:a16="http://schemas.microsoft.com/office/drawing/2014/main" id="{809C92EC-1C27-52B0-1748-2504DFD7E484}"/>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347057BB-13E1-1FA4-CED1-B28A7110A306}"/>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9967504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e style 1 Colonne">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1 colonne de texte + texte chapeau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10687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4" name="Espace réservé du pied de page 3">
            <a:extLst>
              <a:ext uri="{FF2B5EF4-FFF2-40B4-BE49-F238E27FC236}">
                <a16:creationId xmlns:a16="http://schemas.microsoft.com/office/drawing/2014/main" id="{C1EEAD17-19F3-F3F4-CBBE-7039EDE270E9}"/>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53C34C0A-2277-DEF0-7923-35CEA77E8C51}"/>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957802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style 2 Colonnes">
    <p:spTree>
      <p:nvGrpSpPr>
        <p:cNvPr id="1" name=""/>
        <p:cNvGrpSpPr/>
        <p:nvPr/>
      </p:nvGrpSpPr>
      <p:grpSpPr>
        <a:xfrm>
          <a:off x="0" y="0"/>
          <a:ext cx="0" cy="0"/>
          <a:chOff x="0" y="0"/>
          <a:chExt cx="0" cy="0"/>
        </a:xfrm>
      </p:grpSpPr>
      <p:sp>
        <p:nvSpPr>
          <p:cNvPr id="8" name="Espace réservé du contenu 18">
            <a:extLst>
              <a:ext uri="{FF2B5EF4-FFF2-40B4-BE49-F238E27FC236}">
                <a16:creationId xmlns:a16="http://schemas.microsoft.com/office/drawing/2014/main" id="{311123ED-E0CF-9447-86F8-04E69E48339F}"/>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5" name="Freeform 5">
            <a:extLst>
              <a:ext uri="{FF2B5EF4-FFF2-40B4-BE49-F238E27FC236}">
                <a16:creationId xmlns:a16="http://schemas.microsoft.com/office/drawing/2014/main" id="{9FC634F0-C613-C849-9F53-CBE27A8F7D2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2427936B-AA39-3840-98DE-7BB16A9FD1E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dirty="0"/>
              <a:t>Diapositive 2 colonnes de texte + texte chapeau </a:t>
            </a:r>
            <a:br>
              <a:rPr lang="fr-FR" dirty="0"/>
            </a:br>
            <a:r>
              <a:rPr lang="fr-FR" dirty="0"/>
              <a:t>sur une ligne à deux lignes </a:t>
            </a:r>
          </a:p>
        </p:txBody>
      </p:sp>
      <p:sp>
        <p:nvSpPr>
          <p:cNvPr id="10" name="Espace réservé du contenu 18">
            <a:extLst>
              <a:ext uri="{FF2B5EF4-FFF2-40B4-BE49-F238E27FC236}">
                <a16:creationId xmlns:a16="http://schemas.microsoft.com/office/drawing/2014/main" id="{02082560-F7FE-0543-B3C6-CA1CFB546958}"/>
              </a:ext>
            </a:extLst>
          </p:cNvPr>
          <p:cNvSpPr>
            <a:spLocks noGrp="1"/>
          </p:cNvSpPr>
          <p:nvPr>
            <p:ph sz="quarter" idx="16" hasCustomPrompt="1"/>
          </p:nvPr>
        </p:nvSpPr>
        <p:spPr>
          <a:xfrm>
            <a:off x="6659820"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02656DFC-FEB7-BFF6-87E5-86E9E8599B15}"/>
              </a:ext>
            </a:extLst>
          </p:cNvPr>
          <p:cNvSpPr>
            <a:spLocks noGrp="1"/>
          </p:cNvSpPr>
          <p:nvPr>
            <p:ph type="ftr" sz="quarter" idx="17"/>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D0AB2433-33F3-7835-C284-8719AFA09071}"/>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561364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style + image Colonne">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19DFECA-91D1-FD4E-A6C9-582DE95C2421}"/>
              </a:ext>
            </a:extLst>
          </p:cNvPr>
          <p:cNvSpPr>
            <a:spLocks noGrp="1"/>
          </p:cNvSpPr>
          <p:nvPr>
            <p:ph type="pic" sz="quarter" idx="17" hasCustomPrompt="1"/>
          </p:nvPr>
        </p:nvSpPr>
        <p:spPr>
          <a:xfrm>
            <a:off x="6383338" y="2496009"/>
            <a:ext cx="5808662" cy="359728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Espace réservé du contenu 18">
            <a:extLst>
              <a:ext uri="{FF2B5EF4-FFF2-40B4-BE49-F238E27FC236}">
                <a16:creationId xmlns:a16="http://schemas.microsoft.com/office/drawing/2014/main" id="{35497DCD-3818-1C49-88A6-ECDE7ECD5A78}"/>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7" name="Freeform 5">
            <a:extLst>
              <a:ext uri="{FF2B5EF4-FFF2-40B4-BE49-F238E27FC236}">
                <a16:creationId xmlns:a16="http://schemas.microsoft.com/office/drawing/2014/main" id="{E5107F5F-E24D-304E-855B-4FADFEBAE99F}"/>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F2B28A4C-0211-5847-B03C-34A9A9A74602}"/>
              </a:ext>
            </a:extLst>
          </p:cNvPr>
          <p:cNvSpPr>
            <a:spLocks noGrp="1"/>
          </p:cNvSpPr>
          <p:nvPr>
            <p:ph type="title" hasCustomPrompt="1"/>
          </p:nvPr>
        </p:nvSpPr>
        <p:spPr bwMode="gray">
          <a:xfrm>
            <a:off x="1055440" y="260728"/>
            <a:ext cx="979308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lang="fr-FR" noProof="0" dirty="0"/>
              <a:t>Diapositive 1 colonne de texte + texte chapeau + image </a:t>
            </a:r>
            <a:br>
              <a:rPr lang="fr-FR" noProof="0" dirty="0"/>
            </a:br>
            <a:r>
              <a:rPr lang="fr-FR" noProof="0" dirty="0"/>
              <a:t>sur une ligne à deux lignes </a:t>
            </a:r>
            <a:br>
              <a:rPr lang="fr-FR" dirty="0"/>
            </a:br>
            <a:endParaRPr lang="fr-FR" noProof="0" dirty="0"/>
          </a:p>
        </p:txBody>
      </p:sp>
      <p:sp>
        <p:nvSpPr>
          <p:cNvPr id="10" name="Espace réservé du contenu 18">
            <a:extLst>
              <a:ext uri="{FF2B5EF4-FFF2-40B4-BE49-F238E27FC236}">
                <a16:creationId xmlns:a16="http://schemas.microsoft.com/office/drawing/2014/main" id="{0D6E5534-5364-DC4B-96F8-70B41AA73A13}"/>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C61A0807-9F8F-22FA-4E17-32A0148B9CFA}"/>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7FDD15DE-F630-367A-AE75-7ED4E78E53BF}"/>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0531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 B">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7" name="Rectangle 6"/>
          <p:cNvSpPr/>
          <p:nvPr userDrawn="1"/>
        </p:nvSpPr>
        <p:spPr bwMode="gray">
          <a:xfrm>
            <a:off x="432000" y="4320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11" name="Espace réservé du texte 7">
            <a:extLst>
              <a:ext uri="{FF2B5EF4-FFF2-40B4-BE49-F238E27FC236}">
                <a16:creationId xmlns:a16="http://schemas.microsoft.com/office/drawing/2014/main" id="{E0F7B032-8432-9449-8C38-917027CE3417}"/>
              </a:ext>
            </a:extLst>
          </p:cNvPr>
          <p:cNvSpPr>
            <a:spLocks noGrp="1"/>
          </p:cNvSpPr>
          <p:nvPr>
            <p:ph type="body" sz="quarter" idx="13" hasCustomPrompt="1"/>
          </p:nvPr>
        </p:nvSpPr>
        <p:spPr bwMode="gray">
          <a:xfrm>
            <a:off x="4813150" y="2661647"/>
            <a:ext cx="5841936" cy="2060278"/>
          </a:xfrm>
          <a:prstGeom prst="rect">
            <a:avLst/>
          </a:prstGeom>
        </p:spPr>
        <p:txBody>
          <a:bodyPr anchor="t" anchorCtr="0"/>
          <a:lstStyle>
            <a:lvl1pPr algn="l">
              <a:lnSpc>
                <a:spcPct val="90000"/>
              </a:lnSpc>
              <a:spcAft>
                <a:spcPts val="0"/>
              </a:spcAft>
              <a:defRPr sz="5000" b="0" i="0" baseline="0">
                <a:solidFill>
                  <a:schemeClr val="tx2"/>
                </a:solidFill>
                <a:latin typeface="Calibri" panose="020F0502020204030204" pitchFamily="34" charset="0"/>
              </a:defRPr>
            </a:lvl1pPr>
            <a:lvl2pPr marL="4233" indent="0" algn="l">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3" name="Graphique 2">
            <a:extLst>
              <a:ext uri="{FF2B5EF4-FFF2-40B4-BE49-F238E27FC236}">
                <a16:creationId xmlns:a16="http://schemas.microsoft.com/office/drawing/2014/main" id="{9B6DA9A4-C607-3F4E-BA1D-2A7E9E41713A}"/>
              </a:ext>
            </a:extLst>
          </p:cNvPr>
          <p:cNvSpPr/>
          <p:nvPr userDrawn="1"/>
        </p:nvSpPr>
        <p:spPr>
          <a:xfrm>
            <a:off x="2223830" y="1965061"/>
            <a:ext cx="1284957" cy="2060278"/>
          </a:xfrm>
          <a:custGeom>
            <a:avLst/>
            <a:gdLst>
              <a:gd name="connsiteX0" fmla="*/ 1100511 w 3162963"/>
              <a:gd name="connsiteY0" fmla="*/ 3068698 h 5071441"/>
              <a:gd name="connsiteX1" fmla="*/ 1100511 w 3162963"/>
              <a:gd name="connsiteY1" fmla="*/ 2003113 h 5071441"/>
              <a:gd name="connsiteX2" fmla="*/ 1198081 w 3162963"/>
              <a:gd name="connsiteY2" fmla="*/ 1833483 h 5071441"/>
              <a:gd name="connsiteX3" fmla="*/ 2216118 w 3162963"/>
              <a:gd name="connsiteY3" fmla="*/ 1244301 h 5071441"/>
              <a:gd name="connsiteX4" fmla="*/ 3080070 w 3162963"/>
              <a:gd name="connsiteY4" fmla="*/ 744456 h 5071441"/>
              <a:gd name="connsiteX5" fmla="*/ 3140753 w 3162963"/>
              <a:gd name="connsiteY5" fmla="*/ 517539 h 5071441"/>
              <a:gd name="connsiteX6" fmla="*/ 3080070 w 3162963"/>
              <a:gd name="connsiteY6" fmla="*/ 456695 h 5071441"/>
              <a:gd name="connsiteX7" fmla="*/ 2348850 w 3162963"/>
              <a:gd name="connsiteY7" fmla="*/ 33635 h 5071441"/>
              <a:gd name="connsiteX8" fmla="*/ 2098667 w 3162963"/>
              <a:gd name="connsiteY8" fmla="*/ 33635 h 5071441"/>
              <a:gd name="connsiteX9" fmla="*/ 127761 w 3162963"/>
              <a:gd name="connsiteY9" fmla="*/ 1174714 h 5071441"/>
              <a:gd name="connsiteX10" fmla="*/ 0 w 3162963"/>
              <a:gd name="connsiteY10" fmla="*/ 1396211 h 5071441"/>
              <a:gd name="connsiteX11" fmla="*/ 0 w 3162963"/>
              <a:gd name="connsiteY11" fmla="*/ 3675415 h 5071441"/>
              <a:gd name="connsiteX12" fmla="*/ 127761 w 3162963"/>
              <a:gd name="connsiteY12" fmla="*/ 3896912 h 5071441"/>
              <a:gd name="connsiteX13" fmla="*/ 2098667 w 3162963"/>
              <a:gd name="connsiteY13" fmla="*/ 5037806 h 5071441"/>
              <a:gd name="connsiteX14" fmla="*/ 2348850 w 3162963"/>
              <a:gd name="connsiteY14" fmla="*/ 5037806 h 5071441"/>
              <a:gd name="connsiteX15" fmla="*/ 3080070 w 3162963"/>
              <a:gd name="connsiteY15" fmla="*/ 4615301 h 5071441"/>
              <a:gd name="connsiteX16" fmla="*/ 3140753 w 3162963"/>
              <a:gd name="connsiteY16" fmla="*/ 4388383 h 5071441"/>
              <a:gd name="connsiteX17" fmla="*/ 3080070 w 3162963"/>
              <a:gd name="connsiteY17" fmla="*/ 4327539 h 5071441"/>
              <a:gd name="connsiteX18" fmla="*/ 2216671 w 3162963"/>
              <a:gd name="connsiteY18" fmla="*/ 3827694 h 5071441"/>
              <a:gd name="connsiteX19" fmla="*/ 1198633 w 3162963"/>
              <a:gd name="connsiteY19" fmla="*/ 3238328 h 5071441"/>
              <a:gd name="connsiteX20" fmla="*/ 1100511 w 3162963"/>
              <a:gd name="connsiteY20" fmla="*/ 3068698 h 507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2963" h="5071441">
                <a:moveTo>
                  <a:pt x="1100511" y="3068698"/>
                </a:moveTo>
                <a:lnTo>
                  <a:pt x="1100511" y="2003113"/>
                </a:lnTo>
                <a:cubicBezTo>
                  <a:pt x="1100521" y="1933166"/>
                  <a:pt x="1137703" y="1868523"/>
                  <a:pt x="1198081" y="1833483"/>
                </a:cubicBezTo>
                <a:lnTo>
                  <a:pt x="2216118" y="1244301"/>
                </a:lnTo>
                <a:lnTo>
                  <a:pt x="3080070" y="744456"/>
                </a:lnTo>
                <a:cubicBezTo>
                  <a:pt x="3159323" y="698596"/>
                  <a:pt x="3186492" y="597002"/>
                  <a:pt x="3140753" y="517539"/>
                </a:cubicBezTo>
                <a:cubicBezTo>
                  <a:pt x="3126206" y="492266"/>
                  <a:pt x="3105276" y="471280"/>
                  <a:pt x="3080070" y="456695"/>
                </a:cubicBezTo>
                <a:lnTo>
                  <a:pt x="2348850" y="33635"/>
                </a:lnTo>
                <a:cubicBezTo>
                  <a:pt x="2271453" y="-11212"/>
                  <a:pt x="2176063" y="-11212"/>
                  <a:pt x="2098667" y="33635"/>
                </a:cubicBezTo>
                <a:lnTo>
                  <a:pt x="127761" y="1174714"/>
                </a:lnTo>
                <a:cubicBezTo>
                  <a:pt x="48791" y="1220384"/>
                  <a:pt x="96" y="1304805"/>
                  <a:pt x="0" y="1396211"/>
                </a:cubicBezTo>
                <a:lnTo>
                  <a:pt x="0" y="3675415"/>
                </a:lnTo>
                <a:cubicBezTo>
                  <a:pt x="96" y="3766822"/>
                  <a:pt x="48791" y="3851242"/>
                  <a:pt x="127761" y="3896912"/>
                </a:cubicBezTo>
                <a:lnTo>
                  <a:pt x="2098667" y="5037806"/>
                </a:lnTo>
                <a:cubicBezTo>
                  <a:pt x="2176064" y="5082654"/>
                  <a:pt x="2271453" y="5082654"/>
                  <a:pt x="2348850" y="5037806"/>
                </a:cubicBezTo>
                <a:lnTo>
                  <a:pt x="3080070" y="4615301"/>
                </a:lnTo>
                <a:cubicBezTo>
                  <a:pt x="3159323" y="4569441"/>
                  <a:pt x="3186492" y="4467847"/>
                  <a:pt x="3140753" y="4388383"/>
                </a:cubicBezTo>
                <a:cubicBezTo>
                  <a:pt x="3126206" y="4363110"/>
                  <a:pt x="3105276" y="4342125"/>
                  <a:pt x="3080070" y="4327539"/>
                </a:cubicBezTo>
                <a:lnTo>
                  <a:pt x="2216671" y="3827694"/>
                </a:lnTo>
                <a:lnTo>
                  <a:pt x="1198633" y="3238328"/>
                </a:lnTo>
                <a:cubicBezTo>
                  <a:pt x="1138015" y="3203457"/>
                  <a:pt x="1100597" y="3138770"/>
                  <a:pt x="1100511" y="3068698"/>
                </a:cubicBezTo>
                <a:close/>
              </a:path>
            </a:pathLst>
          </a:custGeom>
          <a:solidFill>
            <a:schemeClr val="tx2"/>
          </a:solidFill>
          <a:ln w="18393" cap="flat">
            <a:noFill/>
            <a:prstDash val="solid"/>
            <a:miter/>
          </a:ln>
        </p:spPr>
        <p:txBody>
          <a:bodyPr rtlCol="0" anchor="ctr"/>
          <a:lstStyle/>
          <a:p>
            <a:endParaRPr lang="en-GB"/>
          </a:p>
        </p:txBody>
      </p:sp>
      <p:sp>
        <p:nvSpPr>
          <p:cNvPr id="10" name="Titre 1">
            <a:extLst>
              <a:ext uri="{FF2B5EF4-FFF2-40B4-BE49-F238E27FC236}">
                <a16:creationId xmlns:a16="http://schemas.microsoft.com/office/drawing/2014/main" id="{00C656AE-FFFA-A04A-8495-0A948B8FAB8A}"/>
              </a:ext>
            </a:extLst>
          </p:cNvPr>
          <p:cNvSpPr>
            <a:spLocks noGrp="1"/>
          </p:cNvSpPr>
          <p:nvPr>
            <p:ph type="title" hasCustomPrompt="1"/>
          </p:nvPr>
        </p:nvSpPr>
        <p:spPr bwMode="gray">
          <a:xfrm>
            <a:off x="3189949" y="1965060"/>
            <a:ext cx="1501676" cy="1754007"/>
          </a:xfrm>
          <a:prstGeom prst="rect">
            <a:avLst/>
          </a:prstGeom>
        </p:spPr>
        <p:txBody>
          <a:bodyPr wrap="none" anchor="b" anchorCtr="0"/>
          <a:lstStyle>
            <a:lvl1pPr algn="l">
              <a:lnSpc>
                <a:spcPct val="100000"/>
              </a:lnSpc>
              <a:defRPr sz="9600" b="1" i="0">
                <a:solidFill>
                  <a:schemeClr val="tx2"/>
                </a:solidFill>
                <a:latin typeface="Calibri" panose="020F0502020204030204" pitchFamily="34" charset="0"/>
                <a:cs typeface="Calibri" panose="020F0502020204030204" pitchFamily="34" charset="0"/>
              </a:defRPr>
            </a:lvl1pPr>
          </a:lstStyle>
          <a:p>
            <a:r>
              <a:rPr lang="fr-FR" dirty="0"/>
              <a:t>02</a:t>
            </a:r>
          </a:p>
        </p:txBody>
      </p:sp>
      <p:sp>
        <p:nvSpPr>
          <p:cNvPr id="4" name="Espace réservé du pied de page 3">
            <a:extLst>
              <a:ext uri="{FF2B5EF4-FFF2-40B4-BE49-F238E27FC236}">
                <a16:creationId xmlns:a16="http://schemas.microsoft.com/office/drawing/2014/main" id="{C7A11C52-F879-2124-58C9-017F36B121EB}"/>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408E5CD6-CE20-E8EC-D733-C1C4585BB255}"/>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49407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du tableau 10">
            <a:extLst>
              <a:ext uri="{FF2B5EF4-FFF2-40B4-BE49-F238E27FC236}">
                <a16:creationId xmlns:a16="http://schemas.microsoft.com/office/drawing/2014/main" id="{E3FD5AC2-9A53-C64F-A910-2D83BE867A27}"/>
              </a:ext>
            </a:extLst>
          </p:cNvPr>
          <p:cNvSpPr>
            <a:spLocks noGrp="1"/>
          </p:cNvSpPr>
          <p:nvPr>
            <p:ph type="tbl" sz="quarter" idx="15"/>
          </p:nvPr>
        </p:nvSpPr>
        <p:spPr>
          <a:xfrm>
            <a:off x="1055440" y="2348880"/>
            <a:ext cx="10707702" cy="3816424"/>
          </a:xfrm>
          <a:prstGeom prst="rect">
            <a:avLst/>
          </a:prstGeom>
        </p:spPr>
        <p:txBody>
          <a:bodyPr/>
          <a:lstStyle/>
          <a:p>
            <a:endParaRPr lang="en-GB" dirty="0"/>
          </a:p>
        </p:txBody>
      </p:sp>
      <p:sp>
        <p:nvSpPr>
          <p:cNvPr id="9" name="Espace réservé du contenu 18">
            <a:extLst>
              <a:ext uri="{FF2B5EF4-FFF2-40B4-BE49-F238E27FC236}">
                <a16:creationId xmlns:a16="http://schemas.microsoft.com/office/drawing/2014/main" id="{B40C33AB-1258-334F-8F2E-02A5E286FC10}"/>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6" name="Freeform 5">
            <a:extLst>
              <a:ext uri="{FF2B5EF4-FFF2-40B4-BE49-F238E27FC236}">
                <a16:creationId xmlns:a16="http://schemas.microsoft.com/office/drawing/2014/main" id="{3A21149F-F7A5-5C49-867C-8444202D05E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7" name="Espace réservé du titre 1">
            <a:extLst>
              <a:ext uri="{FF2B5EF4-FFF2-40B4-BE49-F238E27FC236}">
                <a16:creationId xmlns:a16="http://schemas.microsoft.com/office/drawing/2014/main" id="{47E9C3F2-4334-1448-BE83-8037C40D4976}"/>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Tableau + texte chapeau</a:t>
            </a:r>
            <a:br>
              <a:rPr lang="fr-FR" noProof="0" dirty="0"/>
            </a:br>
            <a:r>
              <a:rPr lang="fr-FR" noProof="0" dirty="0"/>
              <a:t>sur une ligne à deux lignes </a:t>
            </a:r>
            <a:endParaRPr lang="fr-FR" dirty="0"/>
          </a:p>
        </p:txBody>
      </p:sp>
      <p:sp>
        <p:nvSpPr>
          <p:cNvPr id="4" name="Espace réservé du pied de page 3">
            <a:extLst>
              <a:ext uri="{FF2B5EF4-FFF2-40B4-BE49-F238E27FC236}">
                <a16:creationId xmlns:a16="http://schemas.microsoft.com/office/drawing/2014/main" id="{F7C2BD35-3AF4-7456-EE2C-9F2824B84DA6}"/>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183F508-0346-F41C-0942-AA724C238339}"/>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8073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1070770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Freeform 5">
            <a:extLst>
              <a:ext uri="{FF2B5EF4-FFF2-40B4-BE49-F238E27FC236}">
                <a16:creationId xmlns:a16="http://schemas.microsoft.com/office/drawing/2014/main" id="{59FF005F-94BB-2D45-988C-AB4646742E38}"/>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4" name="Espace réservé du titre 1">
            <a:extLst>
              <a:ext uri="{FF2B5EF4-FFF2-40B4-BE49-F238E27FC236}">
                <a16:creationId xmlns:a16="http://schemas.microsoft.com/office/drawing/2014/main" id="{EB2F0020-34F4-4843-BE7D-40723CC655E7}"/>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a:t>
            </a:r>
            <a:br>
              <a:rPr lang="fr-FR" noProof="0" dirty="0"/>
            </a:br>
            <a:r>
              <a:rPr lang="fr-FR" noProof="0" dirty="0"/>
              <a:t>sur une ligne à deux lignes </a:t>
            </a:r>
            <a:endParaRPr lang="fr-FR" dirty="0"/>
          </a:p>
        </p:txBody>
      </p:sp>
      <p:sp>
        <p:nvSpPr>
          <p:cNvPr id="5" name="Espace réservé du pied de page 4">
            <a:extLst>
              <a:ext uri="{FF2B5EF4-FFF2-40B4-BE49-F238E27FC236}">
                <a16:creationId xmlns:a16="http://schemas.microsoft.com/office/drawing/2014/main" id="{68F13584-4959-3023-597A-02699351D4A9}"/>
              </a:ext>
            </a:extLst>
          </p:cNvPr>
          <p:cNvSpPr>
            <a:spLocks noGrp="1"/>
          </p:cNvSpPr>
          <p:nvPr>
            <p:ph type="ftr" sz="quarter" idx="10"/>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FB2800A8-97F2-7064-D171-A890FD71E6DB}"/>
              </a:ext>
            </a:extLst>
          </p:cNvPr>
          <p:cNvSpPr>
            <a:spLocks noGrp="1"/>
          </p:cNvSpPr>
          <p:nvPr>
            <p:ph type="sldNum" sz="quarter" idx="11"/>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987934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5348366-F58C-3C48-B2EA-22310A1AD219}"/>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5" name="Espace réservé du titre 1">
            <a:extLst>
              <a:ext uri="{FF2B5EF4-FFF2-40B4-BE49-F238E27FC236}">
                <a16:creationId xmlns:a16="http://schemas.microsoft.com/office/drawing/2014/main" id="{58DD3ECD-1EB2-1041-815A-C89BAB32862A}"/>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2 colonnes de texte </a:t>
            </a:r>
            <a:br>
              <a:rPr lang="fr-FR" noProof="0" dirty="0"/>
            </a:br>
            <a:r>
              <a:rPr lang="fr-FR" noProof="0" dirty="0"/>
              <a:t>sur une ligne à deux lignes </a:t>
            </a:r>
            <a:endParaRPr lang="fr-FR" dirty="0"/>
          </a:p>
        </p:txBody>
      </p:sp>
      <p:sp>
        <p:nvSpPr>
          <p:cNvPr id="16" name="Espace réservé du contenu 2">
            <a:extLst>
              <a:ext uri="{FF2B5EF4-FFF2-40B4-BE49-F238E27FC236}">
                <a16:creationId xmlns:a16="http://schemas.microsoft.com/office/drawing/2014/main" id="{93BEFF19-5B74-454C-BC15-493A7FFA7717}"/>
              </a:ext>
            </a:extLst>
          </p:cNvPr>
          <p:cNvSpPr>
            <a:spLocks noGrp="1"/>
          </p:cNvSpPr>
          <p:nvPr>
            <p:ph idx="1" hasCustomPrompt="1"/>
          </p:nvPr>
        </p:nvSpPr>
        <p:spPr bwMode="gray">
          <a:xfrm>
            <a:off x="1055440" y="1355604"/>
            <a:ext cx="50405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7" name="Espace réservé du contenu 2">
            <a:extLst>
              <a:ext uri="{FF2B5EF4-FFF2-40B4-BE49-F238E27FC236}">
                <a16:creationId xmlns:a16="http://schemas.microsoft.com/office/drawing/2014/main" id="{936536DF-1788-9D43-B69A-BB52AC246FA1}"/>
              </a:ext>
            </a:extLst>
          </p:cNvPr>
          <p:cNvSpPr>
            <a:spLocks noGrp="1"/>
          </p:cNvSpPr>
          <p:nvPr>
            <p:ph idx="10" hasCustomPrompt="1"/>
          </p:nvPr>
        </p:nvSpPr>
        <p:spPr bwMode="gray">
          <a:xfrm>
            <a:off x="6501200" y="1355604"/>
            <a:ext cx="50405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FE12476A-B3E9-D9F2-4AEC-11CF2C204EC4}"/>
              </a:ext>
            </a:extLst>
          </p:cNvPr>
          <p:cNvSpPr>
            <a:spLocks noGrp="1"/>
          </p:cNvSpPr>
          <p:nvPr>
            <p:ph type="ftr" sz="quarter" idx="11"/>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166D36C-267E-7585-0F43-B18275213AB0}"/>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62540606"/>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6D1DB25-A7D7-A844-9280-EF3F1C217A4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EF31EC38-3729-614C-B6A2-53C9252D66DE}"/>
              </a:ext>
            </a:extLst>
          </p:cNvPr>
          <p:cNvSpPr>
            <a:spLocks noGrp="1"/>
          </p:cNvSpPr>
          <p:nvPr>
            <p:ph type="title" hasCustomPrompt="1"/>
          </p:nvPr>
        </p:nvSpPr>
        <p:spPr bwMode="gray">
          <a:xfrm>
            <a:off x="1055440" y="260728"/>
            <a:ext cx="10026161"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3 colonnes de texte </a:t>
            </a:r>
            <a:br>
              <a:rPr lang="fr-FR" noProof="0" dirty="0"/>
            </a:br>
            <a:r>
              <a:rPr lang="fr-FR" noProof="0" dirty="0"/>
              <a:t>sur une ligne à deux lignes </a:t>
            </a:r>
            <a:endParaRPr lang="fr-FR" dirty="0"/>
          </a:p>
        </p:txBody>
      </p:sp>
      <p:sp>
        <p:nvSpPr>
          <p:cNvPr id="17" name="Espace réservé du contenu 2">
            <a:extLst>
              <a:ext uri="{FF2B5EF4-FFF2-40B4-BE49-F238E27FC236}">
                <a16:creationId xmlns:a16="http://schemas.microsoft.com/office/drawing/2014/main" id="{F1CDEE09-DBBF-714F-95DA-5DB4E1A5C652}"/>
              </a:ext>
            </a:extLst>
          </p:cNvPr>
          <p:cNvSpPr>
            <a:spLocks noGrp="1"/>
          </p:cNvSpPr>
          <p:nvPr>
            <p:ph idx="1" hasCustomPrompt="1"/>
          </p:nvPr>
        </p:nvSpPr>
        <p:spPr bwMode="gray">
          <a:xfrm>
            <a:off x="105544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AE341634-6C48-1043-AA9B-11C50D4036E7}"/>
              </a:ext>
            </a:extLst>
          </p:cNvPr>
          <p:cNvSpPr>
            <a:spLocks noGrp="1"/>
          </p:cNvSpPr>
          <p:nvPr>
            <p:ph idx="15" hasCustomPrompt="1"/>
          </p:nvPr>
        </p:nvSpPr>
        <p:spPr bwMode="gray">
          <a:xfrm>
            <a:off x="482480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0" name="Espace réservé du contenu 2">
            <a:extLst>
              <a:ext uri="{FF2B5EF4-FFF2-40B4-BE49-F238E27FC236}">
                <a16:creationId xmlns:a16="http://schemas.microsoft.com/office/drawing/2014/main" id="{8C193A14-DF40-8B46-BB63-6074EFCA1B6F}"/>
              </a:ext>
            </a:extLst>
          </p:cNvPr>
          <p:cNvSpPr>
            <a:spLocks noGrp="1"/>
          </p:cNvSpPr>
          <p:nvPr>
            <p:ph idx="16" hasCustomPrompt="1"/>
          </p:nvPr>
        </p:nvSpPr>
        <p:spPr bwMode="gray">
          <a:xfrm>
            <a:off x="859416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EC154F7D-8EB2-E7B8-89F6-91AC4A7A3730}"/>
              </a:ext>
            </a:extLst>
          </p:cNvPr>
          <p:cNvSpPr>
            <a:spLocks noGrp="1"/>
          </p:cNvSpPr>
          <p:nvPr>
            <p:ph type="ftr" sz="quarter" idx="17"/>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E3F86244-6D88-D146-C3CA-B58A96E2A1C9}"/>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98758289"/>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exte + image">
    <p:spTree>
      <p:nvGrpSpPr>
        <p:cNvPr id="1" name=""/>
        <p:cNvGrpSpPr/>
        <p:nvPr/>
      </p:nvGrpSpPr>
      <p:grpSpPr>
        <a:xfrm>
          <a:off x="0" y="0"/>
          <a:ext cx="0" cy="0"/>
          <a:chOff x="0" y="0"/>
          <a:chExt cx="0" cy="0"/>
        </a:xfrm>
      </p:grpSpPr>
      <p:sp>
        <p:nvSpPr>
          <p:cNvPr id="9" name="Espace réservé pour une image  4">
            <a:extLst>
              <a:ext uri="{FF2B5EF4-FFF2-40B4-BE49-F238E27FC236}">
                <a16:creationId xmlns:a16="http://schemas.microsoft.com/office/drawing/2014/main" id="{9F692AE3-4A92-A542-93B5-1AD7821AFB3C}"/>
              </a:ext>
            </a:extLst>
          </p:cNvPr>
          <p:cNvSpPr>
            <a:spLocks noGrp="1"/>
          </p:cNvSpPr>
          <p:nvPr>
            <p:ph type="pic" sz="quarter" idx="15" hasCustomPrompt="1"/>
          </p:nvPr>
        </p:nvSpPr>
        <p:spPr>
          <a:xfrm>
            <a:off x="6383338" y="1355604"/>
            <a:ext cx="5808662" cy="4752765"/>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Freeform 5">
            <a:extLst>
              <a:ext uri="{FF2B5EF4-FFF2-40B4-BE49-F238E27FC236}">
                <a16:creationId xmlns:a16="http://schemas.microsoft.com/office/drawing/2014/main" id="{B7558CE5-1C51-D24A-8033-A8B273E5466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DCFF3929-A709-394D-8BE9-D8C0F3D5411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+ 1 image </a:t>
            </a:r>
            <a:br>
              <a:rPr lang="fr-FR" noProof="0" dirty="0"/>
            </a:br>
            <a:r>
              <a:rPr lang="fr-FR" noProof="0" dirty="0"/>
              <a:t>sur une ligne à deux lignes </a:t>
            </a:r>
            <a:endParaRPr lang="fr-FR" dirty="0"/>
          </a:p>
        </p:txBody>
      </p:sp>
      <p:sp>
        <p:nvSpPr>
          <p:cNvPr id="14" name="Espace réservé du contenu 2">
            <a:extLst>
              <a:ext uri="{FF2B5EF4-FFF2-40B4-BE49-F238E27FC236}">
                <a16:creationId xmlns:a16="http://schemas.microsoft.com/office/drawing/2014/main" id="{4CAFAFEE-A022-0A4E-8E25-274744C6809B}"/>
              </a:ext>
            </a:extLst>
          </p:cNvPr>
          <p:cNvSpPr>
            <a:spLocks noGrp="1"/>
          </p:cNvSpPr>
          <p:nvPr>
            <p:ph idx="1" hasCustomPrompt="1"/>
          </p:nvPr>
        </p:nvSpPr>
        <p:spPr bwMode="gray">
          <a:xfrm>
            <a:off x="1055440" y="1355604"/>
            <a:ext cx="50405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F3054C3E-8945-114F-DC28-8863D8665A75}"/>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8C4E4436-995F-0956-2A80-D90E7DA0C760}"/>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43039750"/>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err="1"/>
              <a:t>Timeline</a:t>
            </a:r>
            <a:r>
              <a:rPr lang="fr-FR" noProof="0" dirty="0"/>
              <a:t> 1 colonne chapeau + 1 colonne texte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6023992" y="1310455"/>
            <a:ext cx="5739150" cy="2550594"/>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Cras elementum ultrices st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4824536"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la-Latn" dirty="0"/>
              <a:t>Lorem ipsum dolor sit amet, consectetur adipiscing elit. Sed non risus. Suspendisse lectus massa, varius a, semper congue, euismod non.</a:t>
            </a:r>
          </a:p>
        </p:txBody>
      </p:sp>
      <p:sp>
        <p:nvSpPr>
          <p:cNvPr id="4" name="Espace réservé du pied de page 3">
            <a:extLst>
              <a:ext uri="{FF2B5EF4-FFF2-40B4-BE49-F238E27FC236}">
                <a16:creationId xmlns:a16="http://schemas.microsoft.com/office/drawing/2014/main" id="{EF0C8D19-CEC9-B2AD-3217-62992BC1CD6C}"/>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F08D62E-F53D-7AD7-1127-BB98CA072472}"/>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66456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 fond couleu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7" name="Espace réservé du pied de page 6">
            <a:extLst>
              <a:ext uri="{FF2B5EF4-FFF2-40B4-BE49-F238E27FC236}">
                <a16:creationId xmlns:a16="http://schemas.microsoft.com/office/drawing/2014/main" id="{4EF7019F-8D38-21EB-FD86-EAF7A969996C}"/>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8" name="Espace réservé du numéro de diapositive 7">
            <a:extLst>
              <a:ext uri="{FF2B5EF4-FFF2-40B4-BE49-F238E27FC236}">
                <a16:creationId xmlns:a16="http://schemas.microsoft.com/office/drawing/2014/main" id="{A5CFF3C1-048F-9E0B-CF08-D9455C7B157A}"/>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01630150"/>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Colonnes + fond uni">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AF3ED80A-E965-F0EE-03D1-C86F4E8B5783}"/>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FF915D9E-9543-6BC5-37F3-DDF9CF673A40}"/>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08573455"/>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5EADBC-E2FA-414E-BAB9-19578885B1A0}"/>
              </a:ext>
            </a:extLst>
          </p:cNvPr>
          <p:cNvSpPr/>
          <p:nvPr userDrawn="1"/>
        </p:nvSpPr>
        <p:spPr bwMode="gray">
          <a:xfrm>
            <a:off x="427766" y="432000"/>
            <a:ext cx="11337033"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grpSp>
        <p:nvGrpSpPr>
          <p:cNvPr id="18" name="Groupe 17"/>
          <p:cNvGrpSpPr/>
          <p:nvPr userDrawn="1"/>
        </p:nvGrpSpPr>
        <p:grpSpPr bwMode="gray">
          <a:xfrm>
            <a:off x="0" y="0"/>
            <a:ext cx="12192000" cy="6858000"/>
            <a:chOff x="0" y="0"/>
            <a:chExt cx="9144000" cy="5143500"/>
          </a:xfrm>
          <a:solidFill>
            <a:schemeClr val="bg1"/>
          </a:solidFill>
        </p:grpSpPr>
        <p:sp>
          <p:nvSpPr>
            <p:cNvPr id="14" name="Rectangle 13"/>
            <p:cNvSpPr/>
            <p:nvPr userDrawn="1"/>
          </p:nvSpPr>
          <p:spPr bwMode="gray">
            <a:xfrm>
              <a:off x="0" y="0"/>
              <a:ext cx="9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5" name="Rectangle 14"/>
            <p:cNvSpPr/>
            <p:nvPr userDrawn="1"/>
          </p:nvSpPr>
          <p:spPr bwMode="gray">
            <a:xfrm>
              <a:off x="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6" name="Rectangle 15"/>
            <p:cNvSpPr/>
            <p:nvPr userDrawn="1"/>
          </p:nvSpPr>
          <p:spPr bwMode="gray">
            <a:xfrm>
              <a:off x="882000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7" name="Rectangle 16"/>
            <p:cNvSpPr/>
            <p:nvPr userDrawn="1"/>
          </p:nvSpPr>
          <p:spPr bwMode="gray">
            <a:xfrm>
              <a:off x="0" y="4495500"/>
              <a:ext cx="9144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grpSp>
      <p:sp>
        <p:nvSpPr>
          <p:cNvPr id="11" name="Forme libre 10"/>
          <p:cNvSpPr>
            <a:spLocks/>
          </p:cNvSpPr>
          <p:nvPr userDrawn="1"/>
        </p:nvSpPr>
        <p:spPr bwMode="gray">
          <a:xfrm>
            <a:off x="10182844" y="4727165"/>
            <a:ext cx="1601788" cy="2130835"/>
          </a:xfrm>
          <a:custGeom>
            <a:avLst/>
            <a:gdLst>
              <a:gd name="connsiteX0" fmla="*/ 800894 w 1601788"/>
              <a:gd name="connsiteY0" fmla="*/ 0 h 2130835"/>
              <a:gd name="connsiteX1" fmla="*/ 855240 w 1601788"/>
              <a:gd name="connsiteY1" fmla="*/ 13371 h 2130835"/>
              <a:gd name="connsiteX2" fmla="*/ 1546488 w 1601788"/>
              <a:gd name="connsiteY2" fmla="*/ 412572 h 2130835"/>
              <a:gd name="connsiteX3" fmla="*/ 1585579 w 1601788"/>
              <a:gd name="connsiteY3" fmla="*/ 453638 h 2130835"/>
              <a:gd name="connsiteX4" fmla="*/ 1601788 w 1601788"/>
              <a:gd name="connsiteY4" fmla="*/ 507120 h 2130835"/>
              <a:gd name="connsiteX5" fmla="*/ 1601788 w 1601788"/>
              <a:gd name="connsiteY5" fmla="*/ 1772531 h 2130835"/>
              <a:gd name="connsiteX6" fmla="*/ 1585579 w 1601788"/>
              <a:gd name="connsiteY6" fmla="*/ 1826967 h 2130835"/>
              <a:gd name="connsiteX7" fmla="*/ 1546488 w 1601788"/>
              <a:gd name="connsiteY7" fmla="*/ 1867078 h 2130835"/>
              <a:gd name="connsiteX8" fmla="*/ 1090863 w 1601788"/>
              <a:gd name="connsiteY8" fmla="*/ 2130835 h 2130835"/>
              <a:gd name="connsiteX9" fmla="*/ 510925 w 1601788"/>
              <a:gd name="connsiteY9" fmla="*/ 2130835 h 2130835"/>
              <a:gd name="connsiteX10" fmla="*/ 55300 w 1601788"/>
              <a:gd name="connsiteY10" fmla="*/ 1867078 h 2130835"/>
              <a:gd name="connsiteX11" fmla="*/ 16209 w 1601788"/>
              <a:gd name="connsiteY11" fmla="*/ 1826967 h 2130835"/>
              <a:gd name="connsiteX12" fmla="*/ 0 w 1601788"/>
              <a:gd name="connsiteY12" fmla="*/ 1772531 h 2130835"/>
              <a:gd name="connsiteX13" fmla="*/ 0 w 1601788"/>
              <a:gd name="connsiteY13" fmla="*/ 507120 h 2130835"/>
              <a:gd name="connsiteX14" fmla="*/ 16209 w 1601788"/>
              <a:gd name="connsiteY14" fmla="*/ 453638 h 2130835"/>
              <a:gd name="connsiteX15" fmla="*/ 55300 w 1601788"/>
              <a:gd name="connsiteY15" fmla="*/ 412572 h 2130835"/>
              <a:gd name="connsiteX16" fmla="*/ 746548 w 1601788"/>
              <a:gd name="connsiteY16" fmla="*/ 13371 h 2130835"/>
              <a:gd name="connsiteX17" fmla="*/ 800894 w 1601788"/>
              <a:gd name="connsiteY17" fmla="*/ 0 h 2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788" h="2130835">
                <a:moveTo>
                  <a:pt x="800894" y="0"/>
                </a:moveTo>
                <a:cubicBezTo>
                  <a:pt x="820916" y="0"/>
                  <a:pt x="839985" y="4775"/>
                  <a:pt x="855240" y="13371"/>
                </a:cubicBezTo>
                <a:lnTo>
                  <a:pt x="1546488" y="412572"/>
                </a:lnTo>
                <a:cubicBezTo>
                  <a:pt x="1561743" y="421167"/>
                  <a:pt x="1575092" y="436448"/>
                  <a:pt x="1585579" y="453638"/>
                </a:cubicBezTo>
                <a:cubicBezTo>
                  <a:pt x="1595114" y="470829"/>
                  <a:pt x="1601788" y="489929"/>
                  <a:pt x="1601788" y="507120"/>
                </a:cubicBezTo>
                <a:lnTo>
                  <a:pt x="1601788" y="1772531"/>
                </a:lnTo>
                <a:cubicBezTo>
                  <a:pt x="1601788" y="1789721"/>
                  <a:pt x="1595114" y="1809777"/>
                  <a:pt x="1585579" y="1826967"/>
                </a:cubicBezTo>
                <a:cubicBezTo>
                  <a:pt x="1575092" y="1843203"/>
                  <a:pt x="1561743" y="1858483"/>
                  <a:pt x="1546488" y="1867078"/>
                </a:cubicBezTo>
                <a:lnTo>
                  <a:pt x="1090863" y="2130835"/>
                </a:lnTo>
                <a:lnTo>
                  <a:pt x="510925" y="2130835"/>
                </a:lnTo>
                <a:lnTo>
                  <a:pt x="55300" y="1867078"/>
                </a:lnTo>
                <a:cubicBezTo>
                  <a:pt x="40045" y="1858483"/>
                  <a:pt x="26696" y="1843203"/>
                  <a:pt x="16209" y="1826967"/>
                </a:cubicBezTo>
                <a:cubicBezTo>
                  <a:pt x="6674" y="1809777"/>
                  <a:pt x="0" y="1789721"/>
                  <a:pt x="0" y="1772531"/>
                </a:cubicBezTo>
                <a:lnTo>
                  <a:pt x="0" y="507120"/>
                </a:lnTo>
                <a:cubicBezTo>
                  <a:pt x="0" y="489929"/>
                  <a:pt x="6674" y="470829"/>
                  <a:pt x="16209" y="453638"/>
                </a:cubicBezTo>
                <a:cubicBezTo>
                  <a:pt x="26696" y="436448"/>
                  <a:pt x="40045" y="421167"/>
                  <a:pt x="55300" y="412572"/>
                </a:cubicBezTo>
                <a:lnTo>
                  <a:pt x="746548" y="13371"/>
                </a:lnTo>
                <a:cubicBezTo>
                  <a:pt x="761803" y="4775"/>
                  <a:pt x="780872" y="0"/>
                  <a:pt x="80089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i="0">
              <a:latin typeface="Calibri" panose="020F0502020204030204" pitchFamily="34" charset="0"/>
            </a:endParaRPr>
          </a:p>
        </p:txBody>
      </p:sp>
      <p:grpSp>
        <p:nvGrpSpPr>
          <p:cNvPr id="4" name="Graphique 2">
            <a:extLst>
              <a:ext uri="{FF2B5EF4-FFF2-40B4-BE49-F238E27FC236}">
                <a16:creationId xmlns:a16="http://schemas.microsoft.com/office/drawing/2014/main" id="{2D164CE4-A14A-A34B-9166-954BA5732B2B}"/>
              </a:ext>
            </a:extLst>
          </p:cNvPr>
          <p:cNvGrpSpPr/>
          <p:nvPr/>
        </p:nvGrpSpPr>
        <p:grpSpPr>
          <a:xfrm>
            <a:off x="2833185" y="-109007"/>
            <a:ext cx="5527373" cy="6644014"/>
            <a:chOff x="4838700" y="1917700"/>
            <a:chExt cx="2514600" cy="3022600"/>
          </a:xfrm>
          <a:solidFill>
            <a:schemeClr val="bg1">
              <a:alpha val="8000"/>
            </a:schemeClr>
          </a:solidFill>
        </p:grpSpPr>
        <p:sp>
          <p:nvSpPr>
            <p:cNvPr id="5" name="Forme libre 4">
              <a:extLst>
                <a:ext uri="{FF2B5EF4-FFF2-40B4-BE49-F238E27FC236}">
                  <a16:creationId xmlns:a16="http://schemas.microsoft.com/office/drawing/2014/main" id="{90CCC2FF-1537-FB4C-9E17-BB5F757A5968}"/>
                </a:ext>
              </a:extLst>
            </p:cNvPr>
            <p:cNvSpPr/>
            <p:nvPr/>
          </p:nvSpPr>
          <p:spPr>
            <a:xfrm>
              <a:off x="4838897" y="1917700"/>
              <a:ext cx="2514976" cy="1511775"/>
            </a:xfrm>
            <a:custGeom>
              <a:avLst/>
              <a:gdLst>
                <a:gd name="connsiteX0" fmla="*/ 772781 w 2514976"/>
                <a:gd name="connsiteY0" fmla="*/ 1472615 h 1511775"/>
                <a:gd name="connsiteX1" fmla="*/ 783314 w 2514976"/>
                <a:gd name="connsiteY1" fmla="*/ 1511775 h 1511775"/>
                <a:gd name="connsiteX2" fmla="*/ 2514972 w 2514976"/>
                <a:gd name="connsiteY2" fmla="*/ 1511775 h 1511775"/>
                <a:gd name="connsiteX3" fmla="*/ 2514972 w 2514976"/>
                <a:gd name="connsiteY3" fmla="*/ 1511775 h 1511775"/>
                <a:gd name="connsiteX4" fmla="*/ 2494951 w 2514976"/>
                <a:gd name="connsiteY4" fmla="*/ 1437731 h 1511775"/>
                <a:gd name="connsiteX5" fmla="*/ 1709541 w 2514976"/>
                <a:gd name="connsiteY5" fmla="*/ 74139 h 1511775"/>
                <a:gd name="connsiteX6" fmla="*/ 1581154 w 2514976"/>
                <a:gd name="connsiteY6" fmla="*/ 0 h 1511775"/>
                <a:gd name="connsiteX7" fmla="*/ 111015 w 2514976"/>
                <a:gd name="connsiteY7" fmla="*/ 0 h 1511775"/>
                <a:gd name="connsiteX8" fmla="*/ 0 w 2514976"/>
                <a:gd name="connsiteY8" fmla="*/ 111596 h 1511775"/>
                <a:gd name="connsiteX9" fmla="*/ 15175 w 2514976"/>
                <a:gd name="connsiteY9" fmla="*/ 167574 h 15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976" h="1511775">
                  <a:moveTo>
                    <a:pt x="772781" y="1472615"/>
                  </a:moveTo>
                  <a:cubicBezTo>
                    <a:pt x="779821" y="1484449"/>
                    <a:pt x="783466" y="1498000"/>
                    <a:pt x="783314" y="1511775"/>
                  </a:cubicBezTo>
                  <a:lnTo>
                    <a:pt x="2514972" y="1511775"/>
                  </a:lnTo>
                  <a:lnTo>
                    <a:pt x="2514972" y="1511775"/>
                  </a:lnTo>
                  <a:cubicBezTo>
                    <a:pt x="2515177" y="1485725"/>
                    <a:pt x="2508252" y="1460117"/>
                    <a:pt x="2494951" y="1437731"/>
                  </a:cubicBezTo>
                  <a:lnTo>
                    <a:pt x="1709541" y="74139"/>
                  </a:lnTo>
                  <a:cubicBezTo>
                    <a:pt x="1682993" y="28275"/>
                    <a:pt x="1634082" y="30"/>
                    <a:pt x="1581154" y="0"/>
                  </a:cubicBezTo>
                  <a:lnTo>
                    <a:pt x="111015" y="0"/>
                  </a:lnTo>
                  <a:cubicBezTo>
                    <a:pt x="49594" y="109"/>
                    <a:pt x="-109" y="50072"/>
                    <a:pt x="0" y="111596"/>
                  </a:cubicBezTo>
                  <a:cubicBezTo>
                    <a:pt x="35" y="131270"/>
                    <a:pt x="5271" y="150584"/>
                    <a:pt x="15175" y="167574"/>
                  </a:cubicBezTo>
                  <a:close/>
                </a:path>
              </a:pathLst>
            </a:custGeom>
            <a:grpFill/>
            <a:ln w="9489" cap="flat">
              <a:noFill/>
              <a:prstDash val="solid"/>
              <a:miter/>
            </a:ln>
          </p:spPr>
          <p:txBody>
            <a:bodyPr rtlCol="0" anchor="ctr"/>
            <a:lstStyle/>
            <a:p>
              <a:endParaRPr lang="en-GB"/>
            </a:p>
          </p:txBody>
        </p:sp>
        <p:sp>
          <p:nvSpPr>
            <p:cNvPr id="6" name="Forme libre 5">
              <a:extLst>
                <a:ext uri="{FF2B5EF4-FFF2-40B4-BE49-F238E27FC236}">
                  <a16:creationId xmlns:a16="http://schemas.microsoft.com/office/drawing/2014/main" id="{7428158E-4517-014B-A3A8-E40235F5B4AE}"/>
                </a:ext>
              </a:extLst>
            </p:cNvPr>
            <p:cNvSpPr/>
            <p:nvPr/>
          </p:nvSpPr>
          <p:spPr>
            <a:xfrm>
              <a:off x="4838838" y="3429190"/>
              <a:ext cx="2515510" cy="1511680"/>
            </a:xfrm>
            <a:custGeom>
              <a:avLst/>
              <a:gdLst>
                <a:gd name="connsiteX0" fmla="*/ 772840 w 2515510"/>
                <a:gd name="connsiteY0" fmla="*/ 39066 h 1511680"/>
                <a:gd name="connsiteX1" fmla="*/ 15234 w 2515510"/>
                <a:gd name="connsiteY1" fmla="*/ 1343916 h 1511680"/>
                <a:gd name="connsiteX2" fmla="*/ 55149 w 2515510"/>
                <a:gd name="connsiteY2" fmla="*/ 1496439 h 1511680"/>
                <a:gd name="connsiteX3" fmla="*/ 111073 w 2515510"/>
                <a:gd name="connsiteY3" fmla="*/ 1511680 h 1511680"/>
                <a:gd name="connsiteX4" fmla="*/ 1581213 w 2515510"/>
                <a:gd name="connsiteY4" fmla="*/ 1511680 h 1511680"/>
                <a:gd name="connsiteX5" fmla="*/ 1709600 w 2515510"/>
                <a:gd name="connsiteY5" fmla="*/ 1437541 h 1511680"/>
                <a:gd name="connsiteX6" fmla="*/ 2495483 w 2515510"/>
                <a:gd name="connsiteY6" fmla="*/ 74139 h 1511680"/>
                <a:gd name="connsiteX7" fmla="*/ 2515505 w 2515510"/>
                <a:gd name="connsiteY7" fmla="*/ 0 h 1511680"/>
                <a:gd name="connsiteX8" fmla="*/ 783373 w 2515510"/>
                <a:gd name="connsiteY8" fmla="*/ 0 h 1511680"/>
                <a:gd name="connsiteX9" fmla="*/ 772840 w 2515510"/>
                <a:gd name="connsiteY9" fmla="*/ 39066 h 15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510" h="1511680">
                  <a:moveTo>
                    <a:pt x="772840" y="39066"/>
                  </a:moveTo>
                  <a:lnTo>
                    <a:pt x="15234" y="1343916"/>
                  </a:lnTo>
                  <a:cubicBezTo>
                    <a:pt x="-15791" y="1397075"/>
                    <a:pt x="2080" y="1465362"/>
                    <a:pt x="55149" y="1496439"/>
                  </a:cubicBezTo>
                  <a:cubicBezTo>
                    <a:pt x="72120" y="1506377"/>
                    <a:pt x="91415" y="1511636"/>
                    <a:pt x="111073" y="1511680"/>
                  </a:cubicBezTo>
                  <a:lnTo>
                    <a:pt x="1581213" y="1511680"/>
                  </a:lnTo>
                  <a:cubicBezTo>
                    <a:pt x="1634140" y="1511650"/>
                    <a:pt x="1683051" y="1483406"/>
                    <a:pt x="1709600" y="1437541"/>
                  </a:cubicBezTo>
                  <a:lnTo>
                    <a:pt x="2495483" y="74139"/>
                  </a:lnTo>
                  <a:cubicBezTo>
                    <a:pt x="2508802" y="51726"/>
                    <a:pt x="2515727" y="26082"/>
                    <a:pt x="2515505" y="0"/>
                  </a:cubicBezTo>
                  <a:lnTo>
                    <a:pt x="783373" y="0"/>
                  </a:lnTo>
                  <a:cubicBezTo>
                    <a:pt x="783421" y="13732"/>
                    <a:pt x="779783" y="27225"/>
                    <a:pt x="772840" y="39066"/>
                  </a:cubicBezTo>
                </a:path>
              </a:pathLst>
            </a:custGeom>
            <a:grpFill/>
            <a:ln w="9489" cap="flat">
              <a:noFill/>
              <a:prstDash val="solid"/>
              <a:miter/>
            </a:ln>
          </p:spPr>
          <p:txBody>
            <a:bodyPr rtlCol="0" anchor="ctr"/>
            <a:lstStyle/>
            <a:p>
              <a:endParaRPr lang="en-GB"/>
            </a:p>
          </p:txBody>
        </p:sp>
      </p:grpSp>
      <p:sp>
        <p:nvSpPr>
          <p:cNvPr id="7" name="Titre 6"/>
          <p:cNvSpPr>
            <a:spLocks noGrp="1"/>
          </p:cNvSpPr>
          <p:nvPr>
            <p:ph type="title" hasCustomPrompt="1"/>
          </p:nvPr>
        </p:nvSpPr>
        <p:spPr bwMode="gray">
          <a:xfrm>
            <a:off x="1703513" y="1851840"/>
            <a:ext cx="8784975" cy="2880000"/>
          </a:xfrm>
          <a:prstGeom prst="rect">
            <a:avLst/>
          </a:prstGeom>
        </p:spPr>
        <p:txBody>
          <a:bodyPr anchor="ctr" anchorCtr="0"/>
          <a:lstStyle>
            <a:lvl1pPr algn="ctr">
              <a:lnSpc>
                <a:spcPct val="87000"/>
              </a:lnSpc>
              <a:defRPr sz="6400" b="1" i="0">
                <a:solidFill>
                  <a:schemeClr val="bg1"/>
                </a:solidFill>
                <a:latin typeface="Calibri" panose="020F0502020204030204" pitchFamily="34" charset="0"/>
              </a:defRPr>
            </a:lvl1pPr>
          </a:lstStyle>
          <a:p>
            <a:r>
              <a:rPr lang="fr-FR" dirty="0"/>
              <a:t>Merci !</a:t>
            </a:r>
          </a:p>
        </p:txBody>
      </p:sp>
      <p:sp>
        <p:nvSpPr>
          <p:cNvPr id="2" name="ZoneTexte 1">
            <a:extLst>
              <a:ext uri="{FF2B5EF4-FFF2-40B4-BE49-F238E27FC236}">
                <a16:creationId xmlns:a16="http://schemas.microsoft.com/office/drawing/2014/main" id="{A448323B-6952-FEAE-D2C6-C97D5CE73F62}"/>
              </a:ext>
            </a:extLst>
          </p:cNvPr>
          <p:cNvSpPr txBox="1"/>
          <p:nvPr userDrawn="1"/>
        </p:nvSpPr>
        <p:spPr>
          <a:xfrm>
            <a:off x="479376" y="6257836"/>
            <a:ext cx="8349378" cy="6001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Harmonie Mutuelle, mutuelle soumise aux </a:t>
            </a:r>
            <a:r>
              <a:rPr lang="fr-FR" sz="1100" kern="1200" dirty="0" err="1">
                <a:solidFill>
                  <a:schemeClr val="tx1"/>
                </a:solidFill>
                <a:effectLst/>
                <a:latin typeface="+mn-lt"/>
                <a:ea typeface="+mn-ea"/>
                <a:cs typeface="+mn-cs"/>
              </a:rPr>
              <a:t>dispositi</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ons</a:t>
            </a:r>
            <a:r>
              <a:rPr lang="fr-FR" sz="1100" kern="1200" dirty="0">
                <a:solidFill>
                  <a:schemeClr val="tx1"/>
                </a:solidFill>
                <a:effectLst/>
                <a:latin typeface="+mn-lt"/>
                <a:ea typeface="+mn-ea"/>
                <a:cs typeface="+mn-cs"/>
              </a:rPr>
              <a:t> du livre II du Code de la mutualité, immatriculée au répertoire </a:t>
            </a:r>
            <a:r>
              <a:rPr lang="fr-FR" sz="1100" kern="1200" dirty="0" err="1">
                <a:solidFill>
                  <a:schemeClr val="tx1"/>
                </a:solidFill>
                <a:effectLst/>
                <a:latin typeface="+mn-lt"/>
                <a:ea typeface="+mn-ea"/>
                <a:cs typeface="+mn-cs"/>
              </a:rPr>
              <a:t>Sirene</a:t>
            </a:r>
            <a:r>
              <a:rPr lang="fr-FR" sz="1100" kern="1200" dirty="0">
                <a:solidFill>
                  <a:schemeClr val="tx1"/>
                </a:solidFill>
                <a:effectLst/>
                <a:latin typeface="+mn-lt"/>
                <a:ea typeface="+mn-ea"/>
                <a:cs typeface="+mn-cs"/>
              </a:rPr>
              <a:t> sous le numéro </a:t>
            </a:r>
            <a:r>
              <a:rPr lang="fr-FR" sz="1100" kern="1200" dirty="0" err="1">
                <a:solidFill>
                  <a:schemeClr val="tx1"/>
                </a:solidFill>
                <a:effectLst/>
                <a:latin typeface="+mn-lt"/>
                <a:ea typeface="+mn-ea"/>
                <a:cs typeface="+mn-cs"/>
              </a:rPr>
              <a:t>Siren</a:t>
            </a:r>
            <a:r>
              <a:rPr lang="fr-FR" sz="1100" kern="1200" dirty="0">
                <a:solidFill>
                  <a:schemeClr val="tx1"/>
                </a:solidFill>
                <a:effectLst/>
                <a:latin typeface="+mn-lt"/>
                <a:ea typeface="+mn-ea"/>
                <a:cs typeface="+mn-cs"/>
              </a:rPr>
              <a:t> 538 518 473. Numéro LEI 969500JLU5ZH89G4TD57. Siège social : 143, rue Blomet - 75015 Paris. </a:t>
            </a:r>
          </a:p>
          <a:p>
            <a:endParaRPr lang="fr-FR" sz="1100" dirty="0"/>
          </a:p>
        </p:txBody>
      </p:sp>
      <p:pic>
        <p:nvPicPr>
          <p:cNvPr id="3" name="Image 2">
            <a:extLst>
              <a:ext uri="{FF2B5EF4-FFF2-40B4-BE49-F238E27FC236}">
                <a16:creationId xmlns:a16="http://schemas.microsoft.com/office/drawing/2014/main" id="{8000A600-B2B5-315F-F06A-BBC50DA329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2232" y="5143504"/>
            <a:ext cx="1014750" cy="1476000"/>
          </a:xfrm>
          <a:prstGeom prst="rect">
            <a:avLst/>
          </a:prstGeom>
        </p:spPr>
      </p:pic>
    </p:spTree>
    <p:extLst>
      <p:ext uri="{BB962C8B-B14F-4D97-AF65-F5344CB8AC3E}">
        <p14:creationId xmlns:p14="http://schemas.microsoft.com/office/powerpoint/2010/main" val="1780359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E LA PRESENTA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C667C7-E255-864E-ACE6-74D78A212399}"/>
              </a:ext>
            </a:extLst>
          </p:cNvPr>
          <p:cNvSpPr/>
          <p:nvPr userDrawn="1"/>
        </p:nvSpPr>
        <p:spPr bwMode="gray">
          <a:xfrm>
            <a:off x="432000" y="432000"/>
            <a:ext cx="5663669" cy="537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6" name="Graphique 3">
            <a:extLst>
              <a:ext uri="{FF2B5EF4-FFF2-40B4-BE49-F238E27FC236}">
                <a16:creationId xmlns:a16="http://schemas.microsoft.com/office/drawing/2014/main" id="{DCEA645A-BF32-8A42-ACAD-FC04C372E5F0}"/>
              </a:ext>
            </a:extLst>
          </p:cNvPr>
          <p:cNvSpPr/>
          <p:nvPr/>
        </p:nvSpPr>
        <p:spPr>
          <a:xfrm>
            <a:off x="695400" y="692696"/>
            <a:ext cx="502755" cy="207201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3" name="Sous-titre 2"/>
          <p:cNvSpPr>
            <a:spLocks noGrp="1"/>
          </p:cNvSpPr>
          <p:nvPr userDrawn="1">
            <p:ph type="subTitle" idx="1" hasCustomPrompt="1"/>
          </p:nvPr>
        </p:nvSpPr>
        <p:spPr bwMode="gray">
          <a:xfrm>
            <a:off x="863420" y="3572856"/>
            <a:ext cx="5232581" cy="1260000"/>
          </a:xfrm>
          <a:prstGeom prst="rect">
            <a:avLst/>
          </a:prstGeom>
        </p:spPr>
        <p:txBody>
          <a:bodyPr/>
          <a:lstStyle>
            <a:lvl1pPr marL="0" indent="0" algn="l">
              <a:lnSpc>
                <a:spcPct val="94000"/>
              </a:lnSpc>
              <a:buNone/>
              <a:defRPr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Sous-titre</a:t>
            </a:r>
          </a:p>
        </p:txBody>
      </p:sp>
      <p:sp>
        <p:nvSpPr>
          <p:cNvPr id="12" name="Espace réservé du texte 11"/>
          <p:cNvSpPr>
            <a:spLocks noGrp="1"/>
          </p:cNvSpPr>
          <p:nvPr userDrawn="1">
            <p:ph type="body" sz="quarter" idx="13" hasCustomPrompt="1"/>
          </p:nvPr>
        </p:nvSpPr>
        <p:spPr bwMode="gray">
          <a:xfrm>
            <a:off x="863600" y="4869000"/>
            <a:ext cx="5232400" cy="657729"/>
          </a:xfrm>
          <a:prstGeom prst="rect">
            <a:avLst/>
          </a:prstGeom>
        </p:spPr>
        <p:txBody>
          <a:bodyPr bIns="72000" anchor="b" anchorCtr="0"/>
          <a:lstStyle>
            <a:lvl1pPr>
              <a:defRPr sz="1600" b="1" i="0" baseline="0">
                <a:solidFill>
                  <a:schemeClr val="bg1"/>
                </a:solidFill>
                <a:latin typeface="Calibri" panose="020F0502020204030204" pitchFamily="34" charset="0"/>
              </a:defRPr>
            </a:lvl1pPr>
          </a:lstStyle>
          <a:p>
            <a:pPr lvl="0"/>
            <a:r>
              <a:rPr lang="fr-FR" dirty="0"/>
              <a:t>00 mois 2020 / Département</a:t>
            </a:r>
          </a:p>
        </p:txBody>
      </p:sp>
      <p:sp>
        <p:nvSpPr>
          <p:cNvPr id="7" name="Titre 6"/>
          <p:cNvSpPr>
            <a:spLocks noGrp="1"/>
          </p:cNvSpPr>
          <p:nvPr userDrawn="1">
            <p:ph type="title" hasCustomPrompt="1"/>
          </p:nvPr>
        </p:nvSpPr>
        <p:spPr bwMode="gray">
          <a:xfrm>
            <a:off x="863419" y="836712"/>
            <a:ext cx="5232581" cy="2700000"/>
          </a:xfrm>
          <a:prstGeom prst="rect">
            <a:avLst/>
          </a:prstGeom>
        </p:spPr>
        <p:txBody>
          <a:bodyPr anchor="t" anchorCtr="0"/>
          <a:lstStyle>
            <a:lvl1pPr>
              <a:lnSpc>
                <a:spcPct val="86000"/>
              </a:lnSpc>
              <a:defRPr sz="4500" b="1" i="0">
                <a:solidFill>
                  <a:schemeClr val="bg1"/>
                </a:solidFill>
                <a:latin typeface="Calibri" panose="020F0502020204030204" pitchFamily="34" charset="0"/>
              </a:defRPr>
            </a:lvl1pPr>
          </a:lstStyle>
          <a:p>
            <a:r>
              <a:rPr lang="fr-FR" dirty="0"/>
              <a:t>Titre de la présentation à intégrer sur quatre lignes maximum</a:t>
            </a:r>
          </a:p>
        </p:txBody>
      </p:sp>
      <p:sp>
        <p:nvSpPr>
          <p:cNvPr id="9" name="Espace réservé pour une image  4">
            <a:extLst>
              <a:ext uri="{FF2B5EF4-FFF2-40B4-BE49-F238E27FC236}">
                <a16:creationId xmlns:a16="http://schemas.microsoft.com/office/drawing/2014/main" id="{6D12266B-B036-4DAB-5AB8-78180F5C4249}"/>
              </a:ext>
            </a:extLst>
          </p:cNvPr>
          <p:cNvSpPr>
            <a:spLocks noGrp="1"/>
          </p:cNvSpPr>
          <p:nvPr>
            <p:ph type="pic" sz="quarter" idx="15" hasCustomPrompt="1"/>
          </p:nvPr>
        </p:nvSpPr>
        <p:spPr>
          <a:xfrm>
            <a:off x="6095999" y="432001"/>
            <a:ext cx="5663671" cy="5373264"/>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pic>
        <p:nvPicPr>
          <p:cNvPr id="10" name="Google Shape;16;p1">
            <a:extLst>
              <a:ext uri="{FF2B5EF4-FFF2-40B4-BE49-F238E27FC236}">
                <a16:creationId xmlns:a16="http://schemas.microsoft.com/office/drawing/2014/main" id="{CEB9FBAA-2E56-26E6-74A5-8FF12A9E5387}"/>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333491" y="6158813"/>
            <a:ext cx="1059856" cy="465732"/>
          </a:xfrm>
          <a:prstGeom prst="rect">
            <a:avLst/>
          </a:prstGeom>
          <a:noFill/>
          <a:ln>
            <a:noFill/>
          </a:ln>
        </p:spPr>
      </p:pic>
      <p:sp>
        <p:nvSpPr>
          <p:cNvPr id="2" name="Rectangle 1">
            <a:extLst>
              <a:ext uri="{FF2B5EF4-FFF2-40B4-BE49-F238E27FC236}">
                <a16:creationId xmlns:a16="http://schemas.microsoft.com/office/drawing/2014/main" id="{C32803E0-118A-0E2F-3E5C-A35989C4A766}"/>
              </a:ext>
            </a:extLst>
          </p:cNvPr>
          <p:cNvSpPr/>
          <p:nvPr userDrawn="1"/>
        </p:nvSpPr>
        <p:spPr>
          <a:xfrm>
            <a:off x="0" y="6165304"/>
            <a:ext cx="1198155"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2095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e style 1 Colonne">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9721080"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a:t>Diapositive 1 colonne de texte + texte chapeau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10687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4" name="Espace réservé du pied de page 3">
            <a:extLst>
              <a:ext uri="{FF2B5EF4-FFF2-40B4-BE49-F238E27FC236}">
                <a16:creationId xmlns:a16="http://schemas.microsoft.com/office/drawing/2014/main" id="{8BA182FF-644C-0875-970E-FFAA773ADD05}"/>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9B677308-A6AC-542C-8EA5-7DE7FE645E97}"/>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584158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pitre - Cadre pattern">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sp>
        <p:nvSpPr>
          <p:cNvPr id="7" name="Rectangle 6"/>
          <p:cNvSpPr/>
          <p:nvPr userDrawn="1"/>
        </p:nvSpPr>
        <p:spPr bwMode="gray">
          <a:xfrm>
            <a:off x="432000" y="4338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i="0">
              <a:solidFill>
                <a:schemeClr val="accent1"/>
              </a:solidFill>
              <a:latin typeface="Calibri" panose="020F0502020204030204" pitchFamily="34" charset="0"/>
            </a:endParaRPr>
          </a:p>
        </p:txBody>
      </p:sp>
      <p:sp>
        <p:nvSpPr>
          <p:cNvPr id="23" name="Espace réservé pour une image  4">
            <a:extLst>
              <a:ext uri="{FF2B5EF4-FFF2-40B4-BE49-F238E27FC236}">
                <a16:creationId xmlns:a16="http://schemas.microsoft.com/office/drawing/2014/main" id="{D527B358-8084-8849-BD5A-7A1C090D3495}"/>
              </a:ext>
            </a:extLst>
          </p:cNvPr>
          <p:cNvSpPr>
            <a:spLocks noGrp="1"/>
          </p:cNvSpPr>
          <p:nvPr>
            <p:ph type="pic" sz="quarter" idx="15" hasCustomPrompt="1"/>
          </p:nvPr>
        </p:nvSpPr>
        <p:spPr>
          <a:xfrm>
            <a:off x="6095999" y="432001"/>
            <a:ext cx="5663671" cy="512819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1" name="Graphique 3">
            <a:extLst>
              <a:ext uri="{FF2B5EF4-FFF2-40B4-BE49-F238E27FC236}">
                <a16:creationId xmlns:a16="http://schemas.microsoft.com/office/drawing/2014/main" id="{D90863A7-A09A-E04F-9243-97CC746387B7}"/>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8" name="Espace réservé du texte 7">
            <a:extLst>
              <a:ext uri="{FF2B5EF4-FFF2-40B4-BE49-F238E27FC236}">
                <a16:creationId xmlns:a16="http://schemas.microsoft.com/office/drawing/2014/main" id="{FC082EC3-96D3-7D46-9177-ABB19DCD7AE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2" name="Titre 1">
            <a:extLst>
              <a:ext uri="{FF2B5EF4-FFF2-40B4-BE49-F238E27FC236}">
                <a16:creationId xmlns:a16="http://schemas.microsoft.com/office/drawing/2014/main" id="{B561E799-EA95-D34D-B31D-5D070F17396F}"/>
              </a:ext>
            </a:extLst>
          </p:cNvPr>
          <p:cNvSpPr>
            <a:spLocks noGrp="1"/>
          </p:cNvSpPr>
          <p:nvPr>
            <p:ph type="title" hasCustomPrompt="1"/>
          </p:nvPr>
        </p:nvSpPr>
        <p:spPr bwMode="gray">
          <a:xfrm>
            <a:off x="2394169" y="747780"/>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4" name="Espace réservé du pied de page 3">
            <a:extLst>
              <a:ext uri="{FF2B5EF4-FFF2-40B4-BE49-F238E27FC236}">
                <a16:creationId xmlns:a16="http://schemas.microsoft.com/office/drawing/2014/main" id="{F5ACC454-CBF9-67A5-7580-AA127F1E6343}"/>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871F6040-2E16-D82D-5666-A21BEA1150B0}"/>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0225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itre - sans cadr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6181CD3-CCAA-8949-99AB-6340F11F1AF6}"/>
              </a:ext>
            </a:extLst>
          </p:cNvPr>
          <p:cNvSpPr>
            <a:spLocks noGrp="1"/>
          </p:cNvSpPr>
          <p:nvPr>
            <p:ph type="title" hasCustomPrompt="1"/>
          </p:nvPr>
        </p:nvSpPr>
        <p:spPr bwMode="gray">
          <a:xfrm>
            <a:off x="2394169" y="806885"/>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10" name="Espace réservé du texte 7">
            <a:extLst>
              <a:ext uri="{FF2B5EF4-FFF2-40B4-BE49-F238E27FC236}">
                <a16:creationId xmlns:a16="http://schemas.microsoft.com/office/drawing/2014/main" id="{89CF4885-7E81-B04C-8184-9BF55F2BDA4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6" name="Espace réservé pour une image  4">
            <a:extLst>
              <a:ext uri="{FF2B5EF4-FFF2-40B4-BE49-F238E27FC236}">
                <a16:creationId xmlns:a16="http://schemas.microsoft.com/office/drawing/2014/main" id="{33FB8D00-F8C8-3E48-960F-59B921442EA6}"/>
              </a:ext>
            </a:extLst>
          </p:cNvPr>
          <p:cNvSpPr>
            <a:spLocks noGrp="1"/>
          </p:cNvSpPr>
          <p:nvPr>
            <p:ph type="pic" sz="quarter" idx="15" hasCustomPrompt="1"/>
          </p:nvPr>
        </p:nvSpPr>
        <p:spPr>
          <a:xfrm>
            <a:off x="6095999" y="0"/>
            <a:ext cx="6096001" cy="5560199"/>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2" name="Graphique 3">
            <a:extLst>
              <a:ext uri="{FF2B5EF4-FFF2-40B4-BE49-F238E27FC236}">
                <a16:creationId xmlns:a16="http://schemas.microsoft.com/office/drawing/2014/main" id="{A342C44B-B20D-994D-AAF9-EC5D016F3966}"/>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4" name="Espace réservé du pied de page 3">
            <a:extLst>
              <a:ext uri="{FF2B5EF4-FFF2-40B4-BE49-F238E27FC236}">
                <a16:creationId xmlns:a16="http://schemas.microsoft.com/office/drawing/2014/main" id="{C43FDF17-1BC1-3016-4EDB-225BBD40094D}"/>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3240798-BF91-33C4-ED3C-F80CDEE295F3}"/>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88372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itre - B">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7" name="Rectangle 6"/>
          <p:cNvSpPr/>
          <p:nvPr userDrawn="1"/>
        </p:nvSpPr>
        <p:spPr bwMode="gray">
          <a:xfrm>
            <a:off x="432000" y="4320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11" name="Espace réservé du texte 7">
            <a:extLst>
              <a:ext uri="{FF2B5EF4-FFF2-40B4-BE49-F238E27FC236}">
                <a16:creationId xmlns:a16="http://schemas.microsoft.com/office/drawing/2014/main" id="{E0F7B032-8432-9449-8C38-917027CE3417}"/>
              </a:ext>
            </a:extLst>
          </p:cNvPr>
          <p:cNvSpPr>
            <a:spLocks noGrp="1"/>
          </p:cNvSpPr>
          <p:nvPr>
            <p:ph type="body" sz="quarter" idx="13" hasCustomPrompt="1"/>
          </p:nvPr>
        </p:nvSpPr>
        <p:spPr bwMode="gray">
          <a:xfrm>
            <a:off x="4813150" y="2661647"/>
            <a:ext cx="5841936" cy="2060278"/>
          </a:xfrm>
          <a:prstGeom prst="rect">
            <a:avLst/>
          </a:prstGeom>
        </p:spPr>
        <p:txBody>
          <a:bodyPr anchor="t" anchorCtr="0"/>
          <a:lstStyle>
            <a:lvl1pPr algn="l">
              <a:lnSpc>
                <a:spcPct val="90000"/>
              </a:lnSpc>
              <a:spcAft>
                <a:spcPts val="0"/>
              </a:spcAft>
              <a:defRPr sz="5000" b="0" i="0" baseline="0">
                <a:solidFill>
                  <a:schemeClr val="bg2"/>
                </a:solidFill>
                <a:latin typeface="Calibri" panose="020F0502020204030204" pitchFamily="34" charset="0"/>
              </a:defRPr>
            </a:lvl1pPr>
            <a:lvl2pPr marL="4233" indent="0" algn="l">
              <a:lnSpc>
                <a:spcPct val="90000"/>
              </a:lnSpc>
              <a:spcBef>
                <a:spcPts val="933"/>
              </a:spcBef>
              <a:spcAft>
                <a:spcPts val="0"/>
              </a:spcAft>
              <a:buNone/>
              <a:defRPr sz="3600" b="0" i="0">
                <a:solidFill>
                  <a:schemeClr val="bg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3" name="Graphique 2">
            <a:extLst>
              <a:ext uri="{FF2B5EF4-FFF2-40B4-BE49-F238E27FC236}">
                <a16:creationId xmlns:a16="http://schemas.microsoft.com/office/drawing/2014/main" id="{9B6DA9A4-C607-3F4E-BA1D-2A7E9E41713A}"/>
              </a:ext>
            </a:extLst>
          </p:cNvPr>
          <p:cNvSpPr/>
          <p:nvPr userDrawn="1"/>
        </p:nvSpPr>
        <p:spPr>
          <a:xfrm>
            <a:off x="2223830" y="1965061"/>
            <a:ext cx="1284957" cy="2060278"/>
          </a:xfrm>
          <a:custGeom>
            <a:avLst/>
            <a:gdLst>
              <a:gd name="connsiteX0" fmla="*/ 1100511 w 3162963"/>
              <a:gd name="connsiteY0" fmla="*/ 3068698 h 5071441"/>
              <a:gd name="connsiteX1" fmla="*/ 1100511 w 3162963"/>
              <a:gd name="connsiteY1" fmla="*/ 2003113 h 5071441"/>
              <a:gd name="connsiteX2" fmla="*/ 1198081 w 3162963"/>
              <a:gd name="connsiteY2" fmla="*/ 1833483 h 5071441"/>
              <a:gd name="connsiteX3" fmla="*/ 2216118 w 3162963"/>
              <a:gd name="connsiteY3" fmla="*/ 1244301 h 5071441"/>
              <a:gd name="connsiteX4" fmla="*/ 3080070 w 3162963"/>
              <a:gd name="connsiteY4" fmla="*/ 744456 h 5071441"/>
              <a:gd name="connsiteX5" fmla="*/ 3140753 w 3162963"/>
              <a:gd name="connsiteY5" fmla="*/ 517539 h 5071441"/>
              <a:gd name="connsiteX6" fmla="*/ 3080070 w 3162963"/>
              <a:gd name="connsiteY6" fmla="*/ 456695 h 5071441"/>
              <a:gd name="connsiteX7" fmla="*/ 2348850 w 3162963"/>
              <a:gd name="connsiteY7" fmla="*/ 33635 h 5071441"/>
              <a:gd name="connsiteX8" fmla="*/ 2098667 w 3162963"/>
              <a:gd name="connsiteY8" fmla="*/ 33635 h 5071441"/>
              <a:gd name="connsiteX9" fmla="*/ 127761 w 3162963"/>
              <a:gd name="connsiteY9" fmla="*/ 1174714 h 5071441"/>
              <a:gd name="connsiteX10" fmla="*/ 0 w 3162963"/>
              <a:gd name="connsiteY10" fmla="*/ 1396211 h 5071441"/>
              <a:gd name="connsiteX11" fmla="*/ 0 w 3162963"/>
              <a:gd name="connsiteY11" fmla="*/ 3675415 h 5071441"/>
              <a:gd name="connsiteX12" fmla="*/ 127761 w 3162963"/>
              <a:gd name="connsiteY12" fmla="*/ 3896912 h 5071441"/>
              <a:gd name="connsiteX13" fmla="*/ 2098667 w 3162963"/>
              <a:gd name="connsiteY13" fmla="*/ 5037806 h 5071441"/>
              <a:gd name="connsiteX14" fmla="*/ 2348850 w 3162963"/>
              <a:gd name="connsiteY14" fmla="*/ 5037806 h 5071441"/>
              <a:gd name="connsiteX15" fmla="*/ 3080070 w 3162963"/>
              <a:gd name="connsiteY15" fmla="*/ 4615301 h 5071441"/>
              <a:gd name="connsiteX16" fmla="*/ 3140753 w 3162963"/>
              <a:gd name="connsiteY16" fmla="*/ 4388383 h 5071441"/>
              <a:gd name="connsiteX17" fmla="*/ 3080070 w 3162963"/>
              <a:gd name="connsiteY17" fmla="*/ 4327539 h 5071441"/>
              <a:gd name="connsiteX18" fmla="*/ 2216671 w 3162963"/>
              <a:gd name="connsiteY18" fmla="*/ 3827694 h 5071441"/>
              <a:gd name="connsiteX19" fmla="*/ 1198633 w 3162963"/>
              <a:gd name="connsiteY19" fmla="*/ 3238328 h 5071441"/>
              <a:gd name="connsiteX20" fmla="*/ 1100511 w 3162963"/>
              <a:gd name="connsiteY20" fmla="*/ 3068698 h 507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2963" h="5071441">
                <a:moveTo>
                  <a:pt x="1100511" y="3068698"/>
                </a:moveTo>
                <a:lnTo>
                  <a:pt x="1100511" y="2003113"/>
                </a:lnTo>
                <a:cubicBezTo>
                  <a:pt x="1100521" y="1933166"/>
                  <a:pt x="1137703" y="1868523"/>
                  <a:pt x="1198081" y="1833483"/>
                </a:cubicBezTo>
                <a:lnTo>
                  <a:pt x="2216118" y="1244301"/>
                </a:lnTo>
                <a:lnTo>
                  <a:pt x="3080070" y="744456"/>
                </a:lnTo>
                <a:cubicBezTo>
                  <a:pt x="3159323" y="698596"/>
                  <a:pt x="3186492" y="597002"/>
                  <a:pt x="3140753" y="517539"/>
                </a:cubicBezTo>
                <a:cubicBezTo>
                  <a:pt x="3126206" y="492266"/>
                  <a:pt x="3105276" y="471280"/>
                  <a:pt x="3080070" y="456695"/>
                </a:cubicBezTo>
                <a:lnTo>
                  <a:pt x="2348850" y="33635"/>
                </a:lnTo>
                <a:cubicBezTo>
                  <a:pt x="2271453" y="-11212"/>
                  <a:pt x="2176063" y="-11212"/>
                  <a:pt x="2098667" y="33635"/>
                </a:cubicBezTo>
                <a:lnTo>
                  <a:pt x="127761" y="1174714"/>
                </a:lnTo>
                <a:cubicBezTo>
                  <a:pt x="48791" y="1220384"/>
                  <a:pt x="96" y="1304805"/>
                  <a:pt x="0" y="1396211"/>
                </a:cubicBezTo>
                <a:lnTo>
                  <a:pt x="0" y="3675415"/>
                </a:lnTo>
                <a:cubicBezTo>
                  <a:pt x="96" y="3766822"/>
                  <a:pt x="48791" y="3851242"/>
                  <a:pt x="127761" y="3896912"/>
                </a:cubicBezTo>
                <a:lnTo>
                  <a:pt x="2098667" y="5037806"/>
                </a:lnTo>
                <a:cubicBezTo>
                  <a:pt x="2176064" y="5082654"/>
                  <a:pt x="2271453" y="5082654"/>
                  <a:pt x="2348850" y="5037806"/>
                </a:cubicBezTo>
                <a:lnTo>
                  <a:pt x="3080070" y="4615301"/>
                </a:lnTo>
                <a:cubicBezTo>
                  <a:pt x="3159323" y="4569441"/>
                  <a:pt x="3186492" y="4467847"/>
                  <a:pt x="3140753" y="4388383"/>
                </a:cubicBezTo>
                <a:cubicBezTo>
                  <a:pt x="3126206" y="4363110"/>
                  <a:pt x="3105276" y="4342125"/>
                  <a:pt x="3080070" y="4327539"/>
                </a:cubicBezTo>
                <a:lnTo>
                  <a:pt x="2216671" y="3827694"/>
                </a:lnTo>
                <a:lnTo>
                  <a:pt x="1198633" y="3238328"/>
                </a:lnTo>
                <a:cubicBezTo>
                  <a:pt x="1138015" y="3203457"/>
                  <a:pt x="1100597" y="3138770"/>
                  <a:pt x="1100511" y="3068698"/>
                </a:cubicBezTo>
                <a:close/>
              </a:path>
            </a:pathLst>
          </a:custGeom>
          <a:solidFill>
            <a:schemeClr val="accent1"/>
          </a:solidFill>
          <a:ln w="18393" cap="flat">
            <a:noFill/>
            <a:prstDash val="solid"/>
            <a:miter/>
          </a:ln>
        </p:spPr>
        <p:txBody>
          <a:bodyPr rtlCol="0" anchor="ctr"/>
          <a:lstStyle/>
          <a:p>
            <a:endParaRPr lang="en-GB"/>
          </a:p>
        </p:txBody>
      </p:sp>
      <p:sp>
        <p:nvSpPr>
          <p:cNvPr id="10" name="Titre 1">
            <a:extLst>
              <a:ext uri="{FF2B5EF4-FFF2-40B4-BE49-F238E27FC236}">
                <a16:creationId xmlns:a16="http://schemas.microsoft.com/office/drawing/2014/main" id="{00C656AE-FFFA-A04A-8495-0A948B8FAB8A}"/>
              </a:ext>
            </a:extLst>
          </p:cNvPr>
          <p:cNvSpPr>
            <a:spLocks noGrp="1"/>
          </p:cNvSpPr>
          <p:nvPr>
            <p:ph type="title" hasCustomPrompt="1"/>
          </p:nvPr>
        </p:nvSpPr>
        <p:spPr bwMode="gray">
          <a:xfrm>
            <a:off x="3189949" y="1965060"/>
            <a:ext cx="1501676" cy="1754007"/>
          </a:xfrm>
          <a:prstGeom prst="rect">
            <a:avLst/>
          </a:prstGeom>
        </p:spPr>
        <p:txBody>
          <a:bodyPr wrap="none" anchor="b" anchorCtr="0"/>
          <a:lstStyle>
            <a:lvl1pPr algn="l">
              <a:lnSpc>
                <a:spcPct val="100000"/>
              </a:lnSpc>
              <a:defRPr sz="9600" b="1" i="0">
                <a:solidFill>
                  <a:schemeClr val="bg2"/>
                </a:solidFill>
                <a:latin typeface="Calibri" panose="020F0502020204030204" pitchFamily="34" charset="0"/>
                <a:cs typeface="Calibri" panose="020F0502020204030204" pitchFamily="34" charset="0"/>
              </a:defRPr>
            </a:lvl1pPr>
          </a:lstStyle>
          <a:p>
            <a:r>
              <a:rPr lang="fr-FR" dirty="0"/>
              <a:t>02</a:t>
            </a:r>
          </a:p>
        </p:txBody>
      </p:sp>
      <p:sp>
        <p:nvSpPr>
          <p:cNvPr id="4" name="Espace réservé du pied de page 3">
            <a:extLst>
              <a:ext uri="{FF2B5EF4-FFF2-40B4-BE49-F238E27FC236}">
                <a16:creationId xmlns:a16="http://schemas.microsoft.com/office/drawing/2014/main" id="{30FBEC4F-908D-A673-09A1-842C4CA9544C}"/>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8A85C035-8EF6-C45C-7D88-ADCEB215905B}"/>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95933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e style 1 Colonne">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1 colonne de texte + texte chapeau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10687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pic>
        <p:nvPicPr>
          <p:cNvPr id="21" name="Graphique 20">
            <a:extLst>
              <a:ext uri="{FF2B5EF4-FFF2-40B4-BE49-F238E27FC236}">
                <a16:creationId xmlns:a16="http://schemas.microsoft.com/office/drawing/2014/main" id="{FB0AF53C-3C5D-3A3B-52AE-26052894163A}"/>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32437" t="28130" r="34567" b="30543"/>
          <a:stretch/>
        </p:blipFill>
        <p:spPr>
          <a:xfrm>
            <a:off x="11082233" y="0"/>
            <a:ext cx="990431" cy="876803"/>
          </a:xfrm>
          <a:prstGeom prst="rect">
            <a:avLst/>
          </a:prstGeom>
        </p:spPr>
      </p:pic>
      <p:sp>
        <p:nvSpPr>
          <p:cNvPr id="4" name="Espace réservé du pied de page 3">
            <a:extLst>
              <a:ext uri="{FF2B5EF4-FFF2-40B4-BE49-F238E27FC236}">
                <a16:creationId xmlns:a16="http://schemas.microsoft.com/office/drawing/2014/main" id="{83A41F9D-07B0-42ED-A097-DF4E733327FD}"/>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FFBB35A-64CD-D863-6982-B7C53DC57BD5}"/>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744907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style 2 Colonnes">
    <p:spTree>
      <p:nvGrpSpPr>
        <p:cNvPr id="1" name=""/>
        <p:cNvGrpSpPr/>
        <p:nvPr/>
      </p:nvGrpSpPr>
      <p:grpSpPr>
        <a:xfrm>
          <a:off x="0" y="0"/>
          <a:ext cx="0" cy="0"/>
          <a:chOff x="0" y="0"/>
          <a:chExt cx="0" cy="0"/>
        </a:xfrm>
      </p:grpSpPr>
      <p:sp>
        <p:nvSpPr>
          <p:cNvPr id="8" name="Espace réservé du contenu 18">
            <a:extLst>
              <a:ext uri="{FF2B5EF4-FFF2-40B4-BE49-F238E27FC236}">
                <a16:creationId xmlns:a16="http://schemas.microsoft.com/office/drawing/2014/main" id="{311123ED-E0CF-9447-86F8-04E69E48339F}"/>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5" name="Freeform 5">
            <a:extLst>
              <a:ext uri="{FF2B5EF4-FFF2-40B4-BE49-F238E27FC236}">
                <a16:creationId xmlns:a16="http://schemas.microsoft.com/office/drawing/2014/main" id="{9FC634F0-C613-C849-9F53-CBE27A8F7D2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2427936B-AA39-3840-98DE-7BB16A9FD1E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dirty="0"/>
              <a:t>Diapositive 2 colonnes de texte + texte chapeau </a:t>
            </a:r>
            <a:br>
              <a:rPr lang="fr-FR" dirty="0"/>
            </a:br>
            <a:r>
              <a:rPr lang="fr-FR" dirty="0"/>
              <a:t>sur une ligne à deux lignes </a:t>
            </a:r>
          </a:p>
        </p:txBody>
      </p:sp>
      <p:sp>
        <p:nvSpPr>
          <p:cNvPr id="10" name="Espace réservé du contenu 18">
            <a:extLst>
              <a:ext uri="{FF2B5EF4-FFF2-40B4-BE49-F238E27FC236}">
                <a16:creationId xmlns:a16="http://schemas.microsoft.com/office/drawing/2014/main" id="{02082560-F7FE-0543-B3C6-CA1CFB546958}"/>
              </a:ext>
            </a:extLst>
          </p:cNvPr>
          <p:cNvSpPr>
            <a:spLocks noGrp="1"/>
          </p:cNvSpPr>
          <p:nvPr>
            <p:ph sz="quarter" idx="16" hasCustomPrompt="1"/>
          </p:nvPr>
        </p:nvSpPr>
        <p:spPr>
          <a:xfrm>
            <a:off x="6659820"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19C3487D-9225-AABF-39C2-BD3D66B838D1}"/>
              </a:ext>
            </a:extLst>
          </p:cNvPr>
          <p:cNvSpPr>
            <a:spLocks noGrp="1"/>
          </p:cNvSpPr>
          <p:nvPr>
            <p:ph type="ftr" sz="quarter" idx="17"/>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99FBC32A-486E-2410-4E34-07EA26D1EBDF}"/>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9642769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style + image Colonne">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19DFECA-91D1-FD4E-A6C9-582DE95C2421}"/>
              </a:ext>
            </a:extLst>
          </p:cNvPr>
          <p:cNvSpPr>
            <a:spLocks noGrp="1"/>
          </p:cNvSpPr>
          <p:nvPr>
            <p:ph type="pic" sz="quarter" idx="17" hasCustomPrompt="1"/>
          </p:nvPr>
        </p:nvSpPr>
        <p:spPr>
          <a:xfrm>
            <a:off x="6383338" y="2496009"/>
            <a:ext cx="5808662" cy="359728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Espace réservé du contenu 18">
            <a:extLst>
              <a:ext uri="{FF2B5EF4-FFF2-40B4-BE49-F238E27FC236}">
                <a16:creationId xmlns:a16="http://schemas.microsoft.com/office/drawing/2014/main" id="{35497DCD-3818-1C49-88A6-ECDE7ECD5A78}"/>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7" name="Freeform 5">
            <a:extLst>
              <a:ext uri="{FF2B5EF4-FFF2-40B4-BE49-F238E27FC236}">
                <a16:creationId xmlns:a16="http://schemas.microsoft.com/office/drawing/2014/main" id="{E5107F5F-E24D-304E-855B-4FADFEBAE99F}"/>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F2B28A4C-0211-5847-B03C-34A9A9A74602}"/>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lang="fr-FR" noProof="0" dirty="0"/>
              <a:t>Diapositive 1 colonne de texte + texte chapeau + image </a:t>
            </a:r>
            <a:br>
              <a:rPr lang="fr-FR" noProof="0" dirty="0"/>
            </a:br>
            <a:r>
              <a:rPr lang="fr-FR" noProof="0" dirty="0"/>
              <a:t>sur une ligne à deux lignes </a:t>
            </a:r>
            <a:br>
              <a:rPr lang="fr-FR" dirty="0"/>
            </a:br>
            <a:endParaRPr lang="fr-FR" noProof="0" dirty="0"/>
          </a:p>
        </p:txBody>
      </p:sp>
      <p:sp>
        <p:nvSpPr>
          <p:cNvPr id="16" name="Espace réservé du contenu 18">
            <a:extLst>
              <a:ext uri="{FF2B5EF4-FFF2-40B4-BE49-F238E27FC236}">
                <a16:creationId xmlns:a16="http://schemas.microsoft.com/office/drawing/2014/main" id="{6E146F17-9E30-1249-9AF6-B16EDC88BCFD}"/>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solidFill>
                  <a:schemeClr val="bg2"/>
                </a:solidFill>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CCA90326-1AA8-A926-72D5-02A39A7216F3}"/>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FDDDCA90-5409-B824-44DD-032E8D529096}"/>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781846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du tableau 10">
            <a:extLst>
              <a:ext uri="{FF2B5EF4-FFF2-40B4-BE49-F238E27FC236}">
                <a16:creationId xmlns:a16="http://schemas.microsoft.com/office/drawing/2014/main" id="{E3FD5AC2-9A53-C64F-A910-2D83BE867A27}"/>
              </a:ext>
            </a:extLst>
          </p:cNvPr>
          <p:cNvSpPr>
            <a:spLocks noGrp="1"/>
          </p:cNvSpPr>
          <p:nvPr>
            <p:ph type="tbl" sz="quarter" idx="15"/>
          </p:nvPr>
        </p:nvSpPr>
        <p:spPr>
          <a:xfrm>
            <a:off x="1055440" y="2348880"/>
            <a:ext cx="10707702" cy="3816424"/>
          </a:xfrm>
          <a:prstGeom prst="rect">
            <a:avLst/>
          </a:prstGeom>
        </p:spPr>
        <p:txBody>
          <a:bodyPr/>
          <a:lstStyle/>
          <a:p>
            <a:endParaRPr lang="en-GB" dirty="0"/>
          </a:p>
        </p:txBody>
      </p:sp>
      <p:sp>
        <p:nvSpPr>
          <p:cNvPr id="9" name="Espace réservé du contenu 18">
            <a:extLst>
              <a:ext uri="{FF2B5EF4-FFF2-40B4-BE49-F238E27FC236}">
                <a16:creationId xmlns:a16="http://schemas.microsoft.com/office/drawing/2014/main" id="{B40C33AB-1258-334F-8F2E-02A5E286FC10}"/>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6" name="Freeform 5">
            <a:extLst>
              <a:ext uri="{FF2B5EF4-FFF2-40B4-BE49-F238E27FC236}">
                <a16:creationId xmlns:a16="http://schemas.microsoft.com/office/drawing/2014/main" id="{3A21149F-F7A5-5C49-867C-8444202D05E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7" name="Espace réservé du titre 1">
            <a:extLst>
              <a:ext uri="{FF2B5EF4-FFF2-40B4-BE49-F238E27FC236}">
                <a16:creationId xmlns:a16="http://schemas.microsoft.com/office/drawing/2014/main" id="{47E9C3F2-4334-1448-BE83-8037C40D4976}"/>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Tableau + texte chapeau</a:t>
            </a:r>
            <a:br>
              <a:rPr lang="fr-FR" noProof="0" dirty="0"/>
            </a:br>
            <a:r>
              <a:rPr lang="fr-FR" noProof="0" dirty="0"/>
              <a:t>sur une ligne à deux lignes </a:t>
            </a:r>
            <a:endParaRPr lang="fr-FR" dirty="0"/>
          </a:p>
        </p:txBody>
      </p:sp>
      <p:sp>
        <p:nvSpPr>
          <p:cNvPr id="4" name="Espace réservé du pied de page 3">
            <a:extLst>
              <a:ext uri="{FF2B5EF4-FFF2-40B4-BE49-F238E27FC236}">
                <a16:creationId xmlns:a16="http://schemas.microsoft.com/office/drawing/2014/main" id="{84B93B0B-36F1-2260-A38A-2ACAEAFA0252}"/>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76657A4A-593C-E142-65AA-0DF9E727A9B5}"/>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164322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1070770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Freeform 5">
            <a:extLst>
              <a:ext uri="{FF2B5EF4-FFF2-40B4-BE49-F238E27FC236}">
                <a16:creationId xmlns:a16="http://schemas.microsoft.com/office/drawing/2014/main" id="{59FF005F-94BB-2D45-988C-AB4646742E38}"/>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4" name="Espace réservé du titre 1">
            <a:extLst>
              <a:ext uri="{FF2B5EF4-FFF2-40B4-BE49-F238E27FC236}">
                <a16:creationId xmlns:a16="http://schemas.microsoft.com/office/drawing/2014/main" id="{EB2F0020-34F4-4843-BE7D-40723CC655E7}"/>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a:t>
            </a:r>
            <a:br>
              <a:rPr lang="fr-FR" noProof="0" dirty="0"/>
            </a:br>
            <a:r>
              <a:rPr lang="fr-FR" noProof="0" dirty="0"/>
              <a:t>sur une ligne à deux lignes </a:t>
            </a:r>
            <a:endParaRPr lang="fr-FR" dirty="0"/>
          </a:p>
        </p:txBody>
      </p:sp>
      <p:sp>
        <p:nvSpPr>
          <p:cNvPr id="5" name="Espace réservé du pied de page 4">
            <a:extLst>
              <a:ext uri="{FF2B5EF4-FFF2-40B4-BE49-F238E27FC236}">
                <a16:creationId xmlns:a16="http://schemas.microsoft.com/office/drawing/2014/main" id="{DA878278-709B-2B0C-C902-A01183A56541}"/>
              </a:ext>
            </a:extLst>
          </p:cNvPr>
          <p:cNvSpPr>
            <a:spLocks noGrp="1"/>
          </p:cNvSpPr>
          <p:nvPr>
            <p:ph type="ftr" sz="quarter" idx="10"/>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7F407E01-204E-2519-D3FD-796F7F3CAA0B}"/>
              </a:ext>
            </a:extLst>
          </p:cNvPr>
          <p:cNvSpPr>
            <a:spLocks noGrp="1"/>
          </p:cNvSpPr>
          <p:nvPr>
            <p:ph type="sldNum" sz="quarter" idx="11"/>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0604919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5348366-F58C-3C48-B2EA-22310A1AD219}"/>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5" name="Espace réservé du titre 1">
            <a:extLst>
              <a:ext uri="{FF2B5EF4-FFF2-40B4-BE49-F238E27FC236}">
                <a16:creationId xmlns:a16="http://schemas.microsoft.com/office/drawing/2014/main" id="{58DD3ECD-1EB2-1041-815A-C89BAB32862A}"/>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2 colonnes de texte </a:t>
            </a:r>
            <a:br>
              <a:rPr lang="fr-FR" noProof="0" dirty="0"/>
            </a:br>
            <a:r>
              <a:rPr lang="fr-FR" noProof="0" dirty="0"/>
              <a:t>sur une ligne à deux lignes </a:t>
            </a:r>
            <a:endParaRPr lang="fr-FR" dirty="0"/>
          </a:p>
        </p:txBody>
      </p:sp>
      <p:sp>
        <p:nvSpPr>
          <p:cNvPr id="9" name="Espace réservé du contenu 2">
            <a:extLst>
              <a:ext uri="{FF2B5EF4-FFF2-40B4-BE49-F238E27FC236}">
                <a16:creationId xmlns:a16="http://schemas.microsoft.com/office/drawing/2014/main" id="{B19F453E-F063-F142-9187-A2297FAB1E16}"/>
              </a:ext>
            </a:extLst>
          </p:cNvPr>
          <p:cNvSpPr>
            <a:spLocks noGrp="1"/>
          </p:cNvSpPr>
          <p:nvPr>
            <p:ph idx="11" hasCustomPrompt="1"/>
          </p:nvPr>
        </p:nvSpPr>
        <p:spPr bwMode="gray">
          <a:xfrm>
            <a:off x="1055440" y="1355604"/>
            <a:ext cx="4896544"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contenu 2">
            <a:extLst>
              <a:ext uri="{FF2B5EF4-FFF2-40B4-BE49-F238E27FC236}">
                <a16:creationId xmlns:a16="http://schemas.microsoft.com/office/drawing/2014/main" id="{8AE32ABE-0670-9E46-8199-6C04A8C28DD7}"/>
              </a:ext>
            </a:extLst>
          </p:cNvPr>
          <p:cNvSpPr>
            <a:spLocks noGrp="1"/>
          </p:cNvSpPr>
          <p:nvPr>
            <p:ph idx="12" hasCustomPrompt="1"/>
          </p:nvPr>
        </p:nvSpPr>
        <p:spPr bwMode="gray">
          <a:xfrm>
            <a:off x="6501200" y="1355604"/>
            <a:ext cx="5067408"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E2527D3B-6C94-2D23-7CA3-699E1982451C}"/>
              </a:ext>
            </a:extLst>
          </p:cNvPr>
          <p:cNvSpPr>
            <a:spLocks noGrp="1"/>
          </p:cNvSpPr>
          <p:nvPr>
            <p:ph type="ftr" sz="quarter" idx="13"/>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8B854390-B72A-F9F8-E111-3AE5BB42E3D8}"/>
              </a:ext>
            </a:extLst>
          </p:cNvPr>
          <p:cNvSpPr>
            <a:spLocks noGrp="1"/>
          </p:cNvSpPr>
          <p:nvPr>
            <p:ph type="sldNum" sz="quarter" idx="14"/>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33860053"/>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6D1DB25-A7D7-A844-9280-EF3F1C217A4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EF31EC38-3729-614C-B6A2-53C9252D66DE}"/>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3 colonnes de texte </a:t>
            </a:r>
            <a:br>
              <a:rPr lang="fr-FR" noProof="0" dirty="0"/>
            </a:br>
            <a:r>
              <a:rPr lang="fr-FR" noProof="0" dirty="0"/>
              <a:t>sur une ligne à deux lignes </a:t>
            </a:r>
            <a:endParaRPr lang="fr-FR" dirty="0"/>
          </a:p>
        </p:txBody>
      </p:sp>
      <p:sp>
        <p:nvSpPr>
          <p:cNvPr id="10" name="Espace réservé du contenu 2">
            <a:extLst>
              <a:ext uri="{FF2B5EF4-FFF2-40B4-BE49-F238E27FC236}">
                <a16:creationId xmlns:a16="http://schemas.microsoft.com/office/drawing/2014/main" id="{0D53EE03-D904-9247-8C6A-A8E287E8FC16}"/>
              </a:ext>
            </a:extLst>
          </p:cNvPr>
          <p:cNvSpPr>
            <a:spLocks noGrp="1"/>
          </p:cNvSpPr>
          <p:nvPr>
            <p:ph idx="11" hasCustomPrompt="1"/>
          </p:nvPr>
        </p:nvSpPr>
        <p:spPr bwMode="gray">
          <a:xfrm>
            <a:off x="105544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4" name="Espace réservé du contenu 2">
            <a:extLst>
              <a:ext uri="{FF2B5EF4-FFF2-40B4-BE49-F238E27FC236}">
                <a16:creationId xmlns:a16="http://schemas.microsoft.com/office/drawing/2014/main" id="{43DCB683-C2CA-6945-AA38-75FB46325B22}"/>
              </a:ext>
            </a:extLst>
          </p:cNvPr>
          <p:cNvSpPr>
            <a:spLocks noGrp="1"/>
          </p:cNvSpPr>
          <p:nvPr>
            <p:ph idx="17" hasCustomPrompt="1"/>
          </p:nvPr>
        </p:nvSpPr>
        <p:spPr bwMode="gray">
          <a:xfrm>
            <a:off x="482480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2975188A-82F6-764D-BA1B-D3310D1358D2}"/>
              </a:ext>
            </a:extLst>
          </p:cNvPr>
          <p:cNvSpPr>
            <a:spLocks noGrp="1"/>
          </p:cNvSpPr>
          <p:nvPr>
            <p:ph idx="18" hasCustomPrompt="1"/>
          </p:nvPr>
        </p:nvSpPr>
        <p:spPr bwMode="gray">
          <a:xfrm>
            <a:off x="860432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024B6388-91DD-C7E6-87D2-A8DD8582FDF4}"/>
              </a:ext>
            </a:extLst>
          </p:cNvPr>
          <p:cNvSpPr>
            <a:spLocks noGrp="1"/>
          </p:cNvSpPr>
          <p:nvPr>
            <p:ph type="ftr" sz="quarter" idx="19"/>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532DB36-B7FD-D6FD-AC3A-FCECB699BAE4}"/>
              </a:ext>
            </a:extLst>
          </p:cNvPr>
          <p:cNvSpPr>
            <a:spLocks noGrp="1"/>
          </p:cNvSpPr>
          <p:nvPr>
            <p:ph type="sldNum" sz="quarter" idx="20"/>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29925559"/>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style 2 Colonnes">
    <p:spTree>
      <p:nvGrpSpPr>
        <p:cNvPr id="1" name=""/>
        <p:cNvGrpSpPr/>
        <p:nvPr/>
      </p:nvGrpSpPr>
      <p:grpSpPr>
        <a:xfrm>
          <a:off x="0" y="0"/>
          <a:ext cx="0" cy="0"/>
          <a:chOff x="0" y="0"/>
          <a:chExt cx="0" cy="0"/>
        </a:xfrm>
      </p:grpSpPr>
      <p:sp>
        <p:nvSpPr>
          <p:cNvPr id="8" name="Espace réservé du contenu 18">
            <a:extLst>
              <a:ext uri="{FF2B5EF4-FFF2-40B4-BE49-F238E27FC236}">
                <a16:creationId xmlns:a16="http://schemas.microsoft.com/office/drawing/2014/main" id="{311123ED-E0CF-9447-86F8-04E69E48339F}"/>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6" name="Espace réservé du contenu 18">
            <a:extLst>
              <a:ext uri="{FF2B5EF4-FFF2-40B4-BE49-F238E27FC236}">
                <a16:creationId xmlns:a16="http://schemas.microsoft.com/office/drawing/2014/main" id="{60AC9FF6-3358-A047-93C7-A480E1DE3A83}"/>
              </a:ext>
            </a:extLst>
          </p:cNvPr>
          <p:cNvSpPr>
            <a:spLocks noGrp="1"/>
          </p:cNvSpPr>
          <p:nvPr>
            <p:ph sz="quarter" idx="16" hasCustomPrompt="1"/>
          </p:nvPr>
        </p:nvSpPr>
        <p:spPr>
          <a:xfrm>
            <a:off x="6659820"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5" name="Freeform 5">
            <a:extLst>
              <a:ext uri="{FF2B5EF4-FFF2-40B4-BE49-F238E27FC236}">
                <a16:creationId xmlns:a16="http://schemas.microsoft.com/office/drawing/2014/main" id="{9FC634F0-C613-C849-9F53-CBE27A8F7D2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2427936B-AA39-3840-98DE-7BB16A9FD1E2}"/>
              </a:ext>
            </a:extLst>
          </p:cNvPr>
          <p:cNvSpPr>
            <a:spLocks noGrp="1"/>
          </p:cNvSpPr>
          <p:nvPr>
            <p:ph type="title" hasCustomPrompt="1"/>
          </p:nvPr>
        </p:nvSpPr>
        <p:spPr bwMode="gray">
          <a:xfrm>
            <a:off x="1055440" y="260728"/>
            <a:ext cx="10026793" cy="720000"/>
          </a:xfrm>
          <a:prstGeom prst="rect">
            <a:avLst/>
          </a:prstGeom>
        </p:spPr>
        <p:txBody>
          <a:bodyPr vert="horz" lIns="0" tIns="0" rIns="0" bIns="0" rtlCol="0" anchor="t" anchorCtr="0">
            <a:noAutofit/>
          </a:bodyPr>
          <a:lstStyle>
            <a:lvl1pPr>
              <a:defRPr>
                <a:solidFill>
                  <a:schemeClr val="tx2"/>
                </a:solidFill>
              </a:defRPr>
            </a:lvl1pPr>
          </a:lstStyle>
          <a:p>
            <a:r>
              <a:rPr lang="fr-FR" dirty="0"/>
              <a:t>Diapositive 2 colonnes de texte + texte chapeau </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5E589796-CEBC-1EF2-322A-B7D96241008B}"/>
              </a:ext>
            </a:extLst>
          </p:cNvPr>
          <p:cNvSpPr>
            <a:spLocks noGrp="1"/>
          </p:cNvSpPr>
          <p:nvPr>
            <p:ph type="ftr" sz="quarter" idx="17"/>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6658337D-F6C0-FC88-27B6-FCC401FF245E}"/>
              </a:ext>
            </a:extLst>
          </p:cNvPr>
          <p:cNvSpPr>
            <a:spLocks noGrp="1"/>
          </p:cNvSpPr>
          <p:nvPr>
            <p:ph type="sldNum" sz="quarter" idx="18"/>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829446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e + image">
    <p:spTree>
      <p:nvGrpSpPr>
        <p:cNvPr id="1" name=""/>
        <p:cNvGrpSpPr/>
        <p:nvPr/>
      </p:nvGrpSpPr>
      <p:grpSpPr>
        <a:xfrm>
          <a:off x="0" y="0"/>
          <a:ext cx="0" cy="0"/>
          <a:chOff x="0" y="0"/>
          <a:chExt cx="0" cy="0"/>
        </a:xfrm>
      </p:grpSpPr>
      <p:sp>
        <p:nvSpPr>
          <p:cNvPr id="9" name="Espace réservé pour une image  4">
            <a:extLst>
              <a:ext uri="{FF2B5EF4-FFF2-40B4-BE49-F238E27FC236}">
                <a16:creationId xmlns:a16="http://schemas.microsoft.com/office/drawing/2014/main" id="{9F692AE3-4A92-A542-93B5-1AD7821AFB3C}"/>
              </a:ext>
            </a:extLst>
          </p:cNvPr>
          <p:cNvSpPr>
            <a:spLocks noGrp="1"/>
          </p:cNvSpPr>
          <p:nvPr>
            <p:ph type="pic" sz="quarter" idx="15" hasCustomPrompt="1"/>
          </p:nvPr>
        </p:nvSpPr>
        <p:spPr>
          <a:xfrm>
            <a:off x="6383338" y="1355604"/>
            <a:ext cx="5808662" cy="4752765"/>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Freeform 5">
            <a:extLst>
              <a:ext uri="{FF2B5EF4-FFF2-40B4-BE49-F238E27FC236}">
                <a16:creationId xmlns:a16="http://schemas.microsoft.com/office/drawing/2014/main" id="{B7558CE5-1C51-D24A-8033-A8B273E5466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DCFF3929-A709-394D-8BE9-D8C0F3D5411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+ 1 image </a:t>
            </a:r>
            <a:br>
              <a:rPr lang="fr-FR" noProof="0" dirty="0"/>
            </a:br>
            <a:r>
              <a:rPr lang="fr-FR" noProof="0" dirty="0"/>
              <a:t>sur une ligne à deux lignes </a:t>
            </a:r>
            <a:endParaRPr lang="fr-FR" dirty="0"/>
          </a:p>
        </p:txBody>
      </p:sp>
      <p:sp>
        <p:nvSpPr>
          <p:cNvPr id="10" name="Espace réservé du contenu 2">
            <a:extLst>
              <a:ext uri="{FF2B5EF4-FFF2-40B4-BE49-F238E27FC236}">
                <a16:creationId xmlns:a16="http://schemas.microsoft.com/office/drawing/2014/main" id="{61EA2595-70CB-D344-B593-E1E1D7A19DDE}"/>
              </a:ext>
            </a:extLst>
          </p:cNvPr>
          <p:cNvSpPr>
            <a:spLocks noGrp="1"/>
          </p:cNvSpPr>
          <p:nvPr>
            <p:ph idx="11" hasCustomPrompt="1"/>
          </p:nvPr>
        </p:nvSpPr>
        <p:spPr bwMode="gray">
          <a:xfrm>
            <a:off x="1055440" y="1355604"/>
            <a:ext cx="4896544"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665B14C9-6B44-9BFE-94DC-EE36D6B86F35}"/>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9C6491B0-4F02-5446-324C-DC3F852B277F}"/>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38012703"/>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err="1"/>
              <a:t>Timeline</a:t>
            </a:r>
            <a:r>
              <a:rPr lang="fr-FR" noProof="0" dirty="0"/>
              <a:t> 1 colonne chapeau + 1 colonne texte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6023992" y="1310455"/>
            <a:ext cx="5739150" cy="2550594"/>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Cras elementum ultrices st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4824536"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la-Latn" dirty="0"/>
              <a:t>Lorem ipsum dolor sit amet, consectetur adipiscing elit. Sed non risus. Suspendisse lectus massa, varius a, semper congue, euismod non.</a:t>
            </a:r>
          </a:p>
        </p:txBody>
      </p:sp>
      <p:sp>
        <p:nvSpPr>
          <p:cNvPr id="4" name="Espace réservé du pied de page 3">
            <a:extLst>
              <a:ext uri="{FF2B5EF4-FFF2-40B4-BE49-F238E27FC236}">
                <a16:creationId xmlns:a16="http://schemas.microsoft.com/office/drawing/2014/main" id="{8ED511A5-7A8F-2097-093B-943B30381DC0}"/>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3E0BD8E5-CE84-6D8B-9AF8-0B71C34324DE}"/>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48093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me fond couleu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D11B19E3-E939-D91F-1B77-AE9835860F44}"/>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3AB23020-2FEB-D328-6DBA-D7F92A0EED9E}"/>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288472677"/>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onnes + fond uni">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E8C2F459-189B-C4C2-5202-3E6B4DCA2A3B}"/>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226BDECB-DC1E-BB42-683D-2DBA03997EFC}"/>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2466552"/>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5EADBC-E2FA-414E-BAB9-19578885B1A0}"/>
              </a:ext>
            </a:extLst>
          </p:cNvPr>
          <p:cNvSpPr/>
          <p:nvPr userDrawn="1"/>
        </p:nvSpPr>
        <p:spPr bwMode="gray">
          <a:xfrm>
            <a:off x="427766" y="432000"/>
            <a:ext cx="11337033"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grpSp>
        <p:nvGrpSpPr>
          <p:cNvPr id="18" name="Groupe 17"/>
          <p:cNvGrpSpPr/>
          <p:nvPr userDrawn="1"/>
        </p:nvGrpSpPr>
        <p:grpSpPr bwMode="gray">
          <a:xfrm>
            <a:off x="0" y="0"/>
            <a:ext cx="12192000" cy="6858000"/>
            <a:chOff x="0" y="0"/>
            <a:chExt cx="9144000" cy="5143500"/>
          </a:xfrm>
          <a:solidFill>
            <a:schemeClr val="bg1"/>
          </a:solidFill>
        </p:grpSpPr>
        <p:sp>
          <p:nvSpPr>
            <p:cNvPr id="14" name="Rectangle 13"/>
            <p:cNvSpPr/>
            <p:nvPr userDrawn="1"/>
          </p:nvSpPr>
          <p:spPr bwMode="gray">
            <a:xfrm>
              <a:off x="0" y="0"/>
              <a:ext cx="9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5" name="Rectangle 14"/>
            <p:cNvSpPr/>
            <p:nvPr userDrawn="1"/>
          </p:nvSpPr>
          <p:spPr bwMode="gray">
            <a:xfrm>
              <a:off x="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6" name="Rectangle 15"/>
            <p:cNvSpPr/>
            <p:nvPr userDrawn="1"/>
          </p:nvSpPr>
          <p:spPr bwMode="gray">
            <a:xfrm>
              <a:off x="882000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7" name="Rectangle 16"/>
            <p:cNvSpPr/>
            <p:nvPr userDrawn="1"/>
          </p:nvSpPr>
          <p:spPr bwMode="gray">
            <a:xfrm>
              <a:off x="0" y="4495500"/>
              <a:ext cx="9144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grpSp>
      <p:sp>
        <p:nvSpPr>
          <p:cNvPr id="11" name="Forme libre 10"/>
          <p:cNvSpPr>
            <a:spLocks/>
          </p:cNvSpPr>
          <p:nvPr userDrawn="1"/>
        </p:nvSpPr>
        <p:spPr bwMode="gray">
          <a:xfrm>
            <a:off x="10182844" y="4727165"/>
            <a:ext cx="1601788" cy="2130835"/>
          </a:xfrm>
          <a:custGeom>
            <a:avLst/>
            <a:gdLst>
              <a:gd name="connsiteX0" fmla="*/ 800894 w 1601788"/>
              <a:gd name="connsiteY0" fmla="*/ 0 h 2130835"/>
              <a:gd name="connsiteX1" fmla="*/ 855240 w 1601788"/>
              <a:gd name="connsiteY1" fmla="*/ 13371 h 2130835"/>
              <a:gd name="connsiteX2" fmla="*/ 1546488 w 1601788"/>
              <a:gd name="connsiteY2" fmla="*/ 412572 h 2130835"/>
              <a:gd name="connsiteX3" fmla="*/ 1585579 w 1601788"/>
              <a:gd name="connsiteY3" fmla="*/ 453638 h 2130835"/>
              <a:gd name="connsiteX4" fmla="*/ 1601788 w 1601788"/>
              <a:gd name="connsiteY4" fmla="*/ 507120 h 2130835"/>
              <a:gd name="connsiteX5" fmla="*/ 1601788 w 1601788"/>
              <a:gd name="connsiteY5" fmla="*/ 1772531 h 2130835"/>
              <a:gd name="connsiteX6" fmla="*/ 1585579 w 1601788"/>
              <a:gd name="connsiteY6" fmla="*/ 1826967 h 2130835"/>
              <a:gd name="connsiteX7" fmla="*/ 1546488 w 1601788"/>
              <a:gd name="connsiteY7" fmla="*/ 1867078 h 2130835"/>
              <a:gd name="connsiteX8" fmla="*/ 1090863 w 1601788"/>
              <a:gd name="connsiteY8" fmla="*/ 2130835 h 2130835"/>
              <a:gd name="connsiteX9" fmla="*/ 510925 w 1601788"/>
              <a:gd name="connsiteY9" fmla="*/ 2130835 h 2130835"/>
              <a:gd name="connsiteX10" fmla="*/ 55300 w 1601788"/>
              <a:gd name="connsiteY10" fmla="*/ 1867078 h 2130835"/>
              <a:gd name="connsiteX11" fmla="*/ 16209 w 1601788"/>
              <a:gd name="connsiteY11" fmla="*/ 1826967 h 2130835"/>
              <a:gd name="connsiteX12" fmla="*/ 0 w 1601788"/>
              <a:gd name="connsiteY12" fmla="*/ 1772531 h 2130835"/>
              <a:gd name="connsiteX13" fmla="*/ 0 w 1601788"/>
              <a:gd name="connsiteY13" fmla="*/ 507120 h 2130835"/>
              <a:gd name="connsiteX14" fmla="*/ 16209 w 1601788"/>
              <a:gd name="connsiteY14" fmla="*/ 453638 h 2130835"/>
              <a:gd name="connsiteX15" fmla="*/ 55300 w 1601788"/>
              <a:gd name="connsiteY15" fmla="*/ 412572 h 2130835"/>
              <a:gd name="connsiteX16" fmla="*/ 746548 w 1601788"/>
              <a:gd name="connsiteY16" fmla="*/ 13371 h 2130835"/>
              <a:gd name="connsiteX17" fmla="*/ 800894 w 1601788"/>
              <a:gd name="connsiteY17" fmla="*/ 0 h 2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788" h="2130835">
                <a:moveTo>
                  <a:pt x="800894" y="0"/>
                </a:moveTo>
                <a:cubicBezTo>
                  <a:pt x="820916" y="0"/>
                  <a:pt x="839985" y="4775"/>
                  <a:pt x="855240" y="13371"/>
                </a:cubicBezTo>
                <a:lnTo>
                  <a:pt x="1546488" y="412572"/>
                </a:lnTo>
                <a:cubicBezTo>
                  <a:pt x="1561743" y="421167"/>
                  <a:pt x="1575092" y="436448"/>
                  <a:pt x="1585579" y="453638"/>
                </a:cubicBezTo>
                <a:cubicBezTo>
                  <a:pt x="1595114" y="470829"/>
                  <a:pt x="1601788" y="489929"/>
                  <a:pt x="1601788" y="507120"/>
                </a:cubicBezTo>
                <a:lnTo>
                  <a:pt x="1601788" y="1772531"/>
                </a:lnTo>
                <a:cubicBezTo>
                  <a:pt x="1601788" y="1789721"/>
                  <a:pt x="1595114" y="1809777"/>
                  <a:pt x="1585579" y="1826967"/>
                </a:cubicBezTo>
                <a:cubicBezTo>
                  <a:pt x="1575092" y="1843203"/>
                  <a:pt x="1561743" y="1858483"/>
                  <a:pt x="1546488" y="1867078"/>
                </a:cubicBezTo>
                <a:lnTo>
                  <a:pt x="1090863" y="2130835"/>
                </a:lnTo>
                <a:lnTo>
                  <a:pt x="510925" y="2130835"/>
                </a:lnTo>
                <a:lnTo>
                  <a:pt x="55300" y="1867078"/>
                </a:lnTo>
                <a:cubicBezTo>
                  <a:pt x="40045" y="1858483"/>
                  <a:pt x="26696" y="1843203"/>
                  <a:pt x="16209" y="1826967"/>
                </a:cubicBezTo>
                <a:cubicBezTo>
                  <a:pt x="6674" y="1809777"/>
                  <a:pt x="0" y="1789721"/>
                  <a:pt x="0" y="1772531"/>
                </a:cubicBezTo>
                <a:lnTo>
                  <a:pt x="0" y="507120"/>
                </a:lnTo>
                <a:cubicBezTo>
                  <a:pt x="0" y="489929"/>
                  <a:pt x="6674" y="470829"/>
                  <a:pt x="16209" y="453638"/>
                </a:cubicBezTo>
                <a:cubicBezTo>
                  <a:pt x="26696" y="436448"/>
                  <a:pt x="40045" y="421167"/>
                  <a:pt x="55300" y="412572"/>
                </a:cubicBezTo>
                <a:lnTo>
                  <a:pt x="746548" y="13371"/>
                </a:lnTo>
                <a:cubicBezTo>
                  <a:pt x="761803" y="4775"/>
                  <a:pt x="780872" y="0"/>
                  <a:pt x="80089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i="0">
              <a:latin typeface="Calibri" panose="020F0502020204030204" pitchFamily="34" charset="0"/>
            </a:endParaRPr>
          </a:p>
        </p:txBody>
      </p:sp>
      <p:grpSp>
        <p:nvGrpSpPr>
          <p:cNvPr id="4" name="Graphique 2">
            <a:extLst>
              <a:ext uri="{FF2B5EF4-FFF2-40B4-BE49-F238E27FC236}">
                <a16:creationId xmlns:a16="http://schemas.microsoft.com/office/drawing/2014/main" id="{2D164CE4-A14A-A34B-9166-954BA5732B2B}"/>
              </a:ext>
            </a:extLst>
          </p:cNvPr>
          <p:cNvGrpSpPr/>
          <p:nvPr/>
        </p:nvGrpSpPr>
        <p:grpSpPr>
          <a:xfrm>
            <a:off x="2833185" y="-109007"/>
            <a:ext cx="5527373" cy="6644014"/>
            <a:chOff x="4838700" y="1917700"/>
            <a:chExt cx="2514600" cy="3022600"/>
          </a:xfrm>
          <a:solidFill>
            <a:schemeClr val="bg1">
              <a:alpha val="8000"/>
            </a:schemeClr>
          </a:solidFill>
        </p:grpSpPr>
        <p:sp>
          <p:nvSpPr>
            <p:cNvPr id="5" name="Forme libre 4">
              <a:extLst>
                <a:ext uri="{FF2B5EF4-FFF2-40B4-BE49-F238E27FC236}">
                  <a16:creationId xmlns:a16="http://schemas.microsoft.com/office/drawing/2014/main" id="{90CCC2FF-1537-FB4C-9E17-BB5F757A5968}"/>
                </a:ext>
              </a:extLst>
            </p:cNvPr>
            <p:cNvSpPr/>
            <p:nvPr/>
          </p:nvSpPr>
          <p:spPr>
            <a:xfrm>
              <a:off x="4838897" y="1917700"/>
              <a:ext cx="2514976" cy="1511775"/>
            </a:xfrm>
            <a:custGeom>
              <a:avLst/>
              <a:gdLst>
                <a:gd name="connsiteX0" fmla="*/ 772781 w 2514976"/>
                <a:gd name="connsiteY0" fmla="*/ 1472615 h 1511775"/>
                <a:gd name="connsiteX1" fmla="*/ 783314 w 2514976"/>
                <a:gd name="connsiteY1" fmla="*/ 1511775 h 1511775"/>
                <a:gd name="connsiteX2" fmla="*/ 2514972 w 2514976"/>
                <a:gd name="connsiteY2" fmla="*/ 1511775 h 1511775"/>
                <a:gd name="connsiteX3" fmla="*/ 2514972 w 2514976"/>
                <a:gd name="connsiteY3" fmla="*/ 1511775 h 1511775"/>
                <a:gd name="connsiteX4" fmla="*/ 2494951 w 2514976"/>
                <a:gd name="connsiteY4" fmla="*/ 1437731 h 1511775"/>
                <a:gd name="connsiteX5" fmla="*/ 1709541 w 2514976"/>
                <a:gd name="connsiteY5" fmla="*/ 74139 h 1511775"/>
                <a:gd name="connsiteX6" fmla="*/ 1581154 w 2514976"/>
                <a:gd name="connsiteY6" fmla="*/ 0 h 1511775"/>
                <a:gd name="connsiteX7" fmla="*/ 111015 w 2514976"/>
                <a:gd name="connsiteY7" fmla="*/ 0 h 1511775"/>
                <a:gd name="connsiteX8" fmla="*/ 0 w 2514976"/>
                <a:gd name="connsiteY8" fmla="*/ 111596 h 1511775"/>
                <a:gd name="connsiteX9" fmla="*/ 15175 w 2514976"/>
                <a:gd name="connsiteY9" fmla="*/ 167574 h 15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976" h="1511775">
                  <a:moveTo>
                    <a:pt x="772781" y="1472615"/>
                  </a:moveTo>
                  <a:cubicBezTo>
                    <a:pt x="779821" y="1484449"/>
                    <a:pt x="783466" y="1498000"/>
                    <a:pt x="783314" y="1511775"/>
                  </a:cubicBezTo>
                  <a:lnTo>
                    <a:pt x="2514972" y="1511775"/>
                  </a:lnTo>
                  <a:lnTo>
                    <a:pt x="2514972" y="1511775"/>
                  </a:lnTo>
                  <a:cubicBezTo>
                    <a:pt x="2515177" y="1485725"/>
                    <a:pt x="2508252" y="1460117"/>
                    <a:pt x="2494951" y="1437731"/>
                  </a:cubicBezTo>
                  <a:lnTo>
                    <a:pt x="1709541" y="74139"/>
                  </a:lnTo>
                  <a:cubicBezTo>
                    <a:pt x="1682993" y="28275"/>
                    <a:pt x="1634082" y="30"/>
                    <a:pt x="1581154" y="0"/>
                  </a:cubicBezTo>
                  <a:lnTo>
                    <a:pt x="111015" y="0"/>
                  </a:lnTo>
                  <a:cubicBezTo>
                    <a:pt x="49594" y="109"/>
                    <a:pt x="-109" y="50072"/>
                    <a:pt x="0" y="111596"/>
                  </a:cubicBezTo>
                  <a:cubicBezTo>
                    <a:pt x="35" y="131270"/>
                    <a:pt x="5271" y="150584"/>
                    <a:pt x="15175" y="167574"/>
                  </a:cubicBezTo>
                  <a:close/>
                </a:path>
              </a:pathLst>
            </a:custGeom>
            <a:grpFill/>
            <a:ln w="9489" cap="flat">
              <a:noFill/>
              <a:prstDash val="solid"/>
              <a:miter/>
            </a:ln>
          </p:spPr>
          <p:txBody>
            <a:bodyPr rtlCol="0" anchor="ctr"/>
            <a:lstStyle/>
            <a:p>
              <a:endParaRPr lang="en-GB"/>
            </a:p>
          </p:txBody>
        </p:sp>
        <p:sp>
          <p:nvSpPr>
            <p:cNvPr id="6" name="Forme libre 5">
              <a:extLst>
                <a:ext uri="{FF2B5EF4-FFF2-40B4-BE49-F238E27FC236}">
                  <a16:creationId xmlns:a16="http://schemas.microsoft.com/office/drawing/2014/main" id="{7428158E-4517-014B-A3A8-E40235F5B4AE}"/>
                </a:ext>
              </a:extLst>
            </p:cNvPr>
            <p:cNvSpPr/>
            <p:nvPr/>
          </p:nvSpPr>
          <p:spPr>
            <a:xfrm>
              <a:off x="4838838" y="3429190"/>
              <a:ext cx="2515510" cy="1511680"/>
            </a:xfrm>
            <a:custGeom>
              <a:avLst/>
              <a:gdLst>
                <a:gd name="connsiteX0" fmla="*/ 772840 w 2515510"/>
                <a:gd name="connsiteY0" fmla="*/ 39066 h 1511680"/>
                <a:gd name="connsiteX1" fmla="*/ 15234 w 2515510"/>
                <a:gd name="connsiteY1" fmla="*/ 1343916 h 1511680"/>
                <a:gd name="connsiteX2" fmla="*/ 55149 w 2515510"/>
                <a:gd name="connsiteY2" fmla="*/ 1496439 h 1511680"/>
                <a:gd name="connsiteX3" fmla="*/ 111073 w 2515510"/>
                <a:gd name="connsiteY3" fmla="*/ 1511680 h 1511680"/>
                <a:gd name="connsiteX4" fmla="*/ 1581213 w 2515510"/>
                <a:gd name="connsiteY4" fmla="*/ 1511680 h 1511680"/>
                <a:gd name="connsiteX5" fmla="*/ 1709600 w 2515510"/>
                <a:gd name="connsiteY5" fmla="*/ 1437541 h 1511680"/>
                <a:gd name="connsiteX6" fmla="*/ 2495483 w 2515510"/>
                <a:gd name="connsiteY6" fmla="*/ 74139 h 1511680"/>
                <a:gd name="connsiteX7" fmla="*/ 2515505 w 2515510"/>
                <a:gd name="connsiteY7" fmla="*/ 0 h 1511680"/>
                <a:gd name="connsiteX8" fmla="*/ 783373 w 2515510"/>
                <a:gd name="connsiteY8" fmla="*/ 0 h 1511680"/>
                <a:gd name="connsiteX9" fmla="*/ 772840 w 2515510"/>
                <a:gd name="connsiteY9" fmla="*/ 39066 h 15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510" h="1511680">
                  <a:moveTo>
                    <a:pt x="772840" y="39066"/>
                  </a:moveTo>
                  <a:lnTo>
                    <a:pt x="15234" y="1343916"/>
                  </a:lnTo>
                  <a:cubicBezTo>
                    <a:pt x="-15791" y="1397075"/>
                    <a:pt x="2080" y="1465362"/>
                    <a:pt x="55149" y="1496439"/>
                  </a:cubicBezTo>
                  <a:cubicBezTo>
                    <a:pt x="72120" y="1506377"/>
                    <a:pt x="91415" y="1511636"/>
                    <a:pt x="111073" y="1511680"/>
                  </a:cubicBezTo>
                  <a:lnTo>
                    <a:pt x="1581213" y="1511680"/>
                  </a:lnTo>
                  <a:cubicBezTo>
                    <a:pt x="1634140" y="1511650"/>
                    <a:pt x="1683051" y="1483406"/>
                    <a:pt x="1709600" y="1437541"/>
                  </a:cubicBezTo>
                  <a:lnTo>
                    <a:pt x="2495483" y="74139"/>
                  </a:lnTo>
                  <a:cubicBezTo>
                    <a:pt x="2508802" y="51726"/>
                    <a:pt x="2515727" y="26082"/>
                    <a:pt x="2515505" y="0"/>
                  </a:cubicBezTo>
                  <a:lnTo>
                    <a:pt x="783373" y="0"/>
                  </a:lnTo>
                  <a:cubicBezTo>
                    <a:pt x="783421" y="13732"/>
                    <a:pt x="779783" y="27225"/>
                    <a:pt x="772840" y="39066"/>
                  </a:cubicBezTo>
                </a:path>
              </a:pathLst>
            </a:custGeom>
            <a:grpFill/>
            <a:ln w="9489" cap="flat">
              <a:noFill/>
              <a:prstDash val="solid"/>
              <a:miter/>
            </a:ln>
          </p:spPr>
          <p:txBody>
            <a:bodyPr rtlCol="0" anchor="ctr"/>
            <a:lstStyle/>
            <a:p>
              <a:endParaRPr lang="en-GB"/>
            </a:p>
          </p:txBody>
        </p:sp>
      </p:grpSp>
      <p:sp>
        <p:nvSpPr>
          <p:cNvPr id="7" name="Titre 6"/>
          <p:cNvSpPr>
            <a:spLocks noGrp="1"/>
          </p:cNvSpPr>
          <p:nvPr>
            <p:ph type="title" hasCustomPrompt="1"/>
          </p:nvPr>
        </p:nvSpPr>
        <p:spPr bwMode="gray">
          <a:xfrm>
            <a:off x="1703513" y="1851840"/>
            <a:ext cx="8784975" cy="2880000"/>
          </a:xfrm>
          <a:prstGeom prst="rect">
            <a:avLst/>
          </a:prstGeom>
        </p:spPr>
        <p:txBody>
          <a:bodyPr anchor="ctr" anchorCtr="0"/>
          <a:lstStyle>
            <a:lvl1pPr algn="ctr">
              <a:lnSpc>
                <a:spcPct val="87000"/>
              </a:lnSpc>
              <a:defRPr sz="6400" b="1" i="0">
                <a:solidFill>
                  <a:schemeClr val="bg1"/>
                </a:solidFill>
                <a:latin typeface="Calibri" panose="020F0502020204030204" pitchFamily="34" charset="0"/>
              </a:defRPr>
            </a:lvl1pPr>
          </a:lstStyle>
          <a:p>
            <a:r>
              <a:rPr lang="fr-FR" dirty="0"/>
              <a:t>Merci !</a:t>
            </a:r>
          </a:p>
        </p:txBody>
      </p:sp>
      <p:sp>
        <p:nvSpPr>
          <p:cNvPr id="2" name="ZoneTexte 1">
            <a:extLst>
              <a:ext uri="{FF2B5EF4-FFF2-40B4-BE49-F238E27FC236}">
                <a16:creationId xmlns:a16="http://schemas.microsoft.com/office/drawing/2014/main" id="{E5BCD0D3-0C17-3D9D-627A-99E59C959DCE}"/>
              </a:ext>
            </a:extLst>
          </p:cNvPr>
          <p:cNvSpPr txBox="1"/>
          <p:nvPr userDrawn="1"/>
        </p:nvSpPr>
        <p:spPr>
          <a:xfrm>
            <a:off x="479376" y="6257836"/>
            <a:ext cx="8349378" cy="6001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Harmonie Mutuelle, mutuelle soumise aux </a:t>
            </a:r>
            <a:r>
              <a:rPr lang="fr-FR" sz="1100" kern="1200" dirty="0" err="1">
                <a:solidFill>
                  <a:schemeClr val="tx1"/>
                </a:solidFill>
                <a:effectLst/>
                <a:latin typeface="+mn-lt"/>
                <a:ea typeface="+mn-ea"/>
                <a:cs typeface="+mn-cs"/>
              </a:rPr>
              <a:t>dispositi</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ons</a:t>
            </a:r>
            <a:r>
              <a:rPr lang="fr-FR" sz="1100" kern="1200" dirty="0">
                <a:solidFill>
                  <a:schemeClr val="tx1"/>
                </a:solidFill>
                <a:effectLst/>
                <a:latin typeface="+mn-lt"/>
                <a:ea typeface="+mn-ea"/>
                <a:cs typeface="+mn-cs"/>
              </a:rPr>
              <a:t> du livre II du Code de la mutualité, immatriculée au répertoire </a:t>
            </a:r>
            <a:r>
              <a:rPr lang="fr-FR" sz="1100" kern="1200" dirty="0" err="1">
                <a:solidFill>
                  <a:schemeClr val="tx1"/>
                </a:solidFill>
                <a:effectLst/>
                <a:latin typeface="+mn-lt"/>
                <a:ea typeface="+mn-ea"/>
                <a:cs typeface="+mn-cs"/>
              </a:rPr>
              <a:t>Sirene</a:t>
            </a:r>
            <a:r>
              <a:rPr lang="fr-FR" sz="1100" kern="1200" dirty="0">
                <a:solidFill>
                  <a:schemeClr val="tx1"/>
                </a:solidFill>
                <a:effectLst/>
                <a:latin typeface="+mn-lt"/>
                <a:ea typeface="+mn-ea"/>
                <a:cs typeface="+mn-cs"/>
              </a:rPr>
              <a:t> sous le numéro </a:t>
            </a:r>
            <a:r>
              <a:rPr lang="fr-FR" sz="1100" kern="1200" dirty="0" err="1">
                <a:solidFill>
                  <a:schemeClr val="tx1"/>
                </a:solidFill>
                <a:effectLst/>
                <a:latin typeface="+mn-lt"/>
                <a:ea typeface="+mn-ea"/>
                <a:cs typeface="+mn-cs"/>
              </a:rPr>
              <a:t>Siren</a:t>
            </a:r>
            <a:r>
              <a:rPr lang="fr-FR" sz="1100" kern="1200" dirty="0">
                <a:solidFill>
                  <a:schemeClr val="tx1"/>
                </a:solidFill>
                <a:effectLst/>
                <a:latin typeface="+mn-lt"/>
                <a:ea typeface="+mn-ea"/>
                <a:cs typeface="+mn-cs"/>
              </a:rPr>
              <a:t> 538 518 473. Numéro LEI 969500JLU5ZH89G4TD57. Siège social : 143, rue Blomet - 75015 Paris. </a:t>
            </a:r>
          </a:p>
          <a:p>
            <a:endParaRPr lang="fr-FR" sz="1100" dirty="0"/>
          </a:p>
        </p:txBody>
      </p:sp>
      <p:pic>
        <p:nvPicPr>
          <p:cNvPr id="3" name="Image 2">
            <a:extLst>
              <a:ext uri="{FF2B5EF4-FFF2-40B4-BE49-F238E27FC236}">
                <a16:creationId xmlns:a16="http://schemas.microsoft.com/office/drawing/2014/main" id="{126BF261-5A33-1003-36DC-053ADBA981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2232" y="5143504"/>
            <a:ext cx="1014750" cy="1476000"/>
          </a:xfrm>
          <a:prstGeom prst="rect">
            <a:avLst/>
          </a:prstGeom>
        </p:spPr>
      </p:pic>
    </p:spTree>
    <p:extLst>
      <p:ext uri="{BB962C8B-B14F-4D97-AF65-F5344CB8AC3E}">
        <p14:creationId xmlns:p14="http://schemas.microsoft.com/office/powerpoint/2010/main" val="12356535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DE LA PRESENTA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C667C7-E255-864E-ACE6-74D78A212399}"/>
              </a:ext>
            </a:extLst>
          </p:cNvPr>
          <p:cNvSpPr/>
          <p:nvPr userDrawn="1"/>
        </p:nvSpPr>
        <p:spPr bwMode="gray">
          <a:xfrm>
            <a:off x="432000" y="432000"/>
            <a:ext cx="5663669" cy="537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6" name="Graphique 3">
            <a:extLst>
              <a:ext uri="{FF2B5EF4-FFF2-40B4-BE49-F238E27FC236}">
                <a16:creationId xmlns:a16="http://schemas.microsoft.com/office/drawing/2014/main" id="{DCEA645A-BF32-8A42-ACAD-FC04C372E5F0}"/>
              </a:ext>
            </a:extLst>
          </p:cNvPr>
          <p:cNvSpPr/>
          <p:nvPr/>
        </p:nvSpPr>
        <p:spPr>
          <a:xfrm>
            <a:off x="695400" y="692696"/>
            <a:ext cx="502755" cy="207201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3" name="Sous-titre 2"/>
          <p:cNvSpPr>
            <a:spLocks noGrp="1"/>
          </p:cNvSpPr>
          <p:nvPr userDrawn="1">
            <p:ph type="subTitle" idx="1" hasCustomPrompt="1"/>
          </p:nvPr>
        </p:nvSpPr>
        <p:spPr bwMode="gray">
          <a:xfrm>
            <a:off x="863420" y="3572856"/>
            <a:ext cx="5232581" cy="1260000"/>
          </a:xfrm>
          <a:prstGeom prst="rect">
            <a:avLst/>
          </a:prstGeom>
        </p:spPr>
        <p:txBody>
          <a:bodyPr/>
          <a:lstStyle>
            <a:lvl1pPr marL="0" indent="0" algn="l">
              <a:lnSpc>
                <a:spcPct val="94000"/>
              </a:lnSpc>
              <a:buNone/>
              <a:defRPr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Sous-titre</a:t>
            </a:r>
          </a:p>
        </p:txBody>
      </p:sp>
      <p:sp>
        <p:nvSpPr>
          <p:cNvPr id="12" name="Espace réservé du texte 11"/>
          <p:cNvSpPr>
            <a:spLocks noGrp="1"/>
          </p:cNvSpPr>
          <p:nvPr userDrawn="1">
            <p:ph type="body" sz="quarter" idx="13" hasCustomPrompt="1"/>
          </p:nvPr>
        </p:nvSpPr>
        <p:spPr bwMode="gray">
          <a:xfrm>
            <a:off x="863600" y="4869000"/>
            <a:ext cx="5232400" cy="657729"/>
          </a:xfrm>
          <a:prstGeom prst="rect">
            <a:avLst/>
          </a:prstGeom>
        </p:spPr>
        <p:txBody>
          <a:bodyPr bIns="72000" anchor="b" anchorCtr="0"/>
          <a:lstStyle>
            <a:lvl1pPr>
              <a:defRPr sz="1600" b="1" i="0" baseline="0">
                <a:solidFill>
                  <a:schemeClr val="bg1"/>
                </a:solidFill>
                <a:latin typeface="Calibri" panose="020F0502020204030204" pitchFamily="34" charset="0"/>
              </a:defRPr>
            </a:lvl1pPr>
          </a:lstStyle>
          <a:p>
            <a:pPr lvl="0"/>
            <a:r>
              <a:rPr lang="fr-FR" dirty="0"/>
              <a:t>00 mois 2020 / Département</a:t>
            </a:r>
          </a:p>
        </p:txBody>
      </p:sp>
      <p:sp>
        <p:nvSpPr>
          <p:cNvPr id="7" name="Titre 6"/>
          <p:cNvSpPr>
            <a:spLocks noGrp="1"/>
          </p:cNvSpPr>
          <p:nvPr userDrawn="1">
            <p:ph type="title" hasCustomPrompt="1"/>
          </p:nvPr>
        </p:nvSpPr>
        <p:spPr bwMode="gray">
          <a:xfrm>
            <a:off x="863419" y="836712"/>
            <a:ext cx="5232581" cy="2700000"/>
          </a:xfrm>
          <a:prstGeom prst="rect">
            <a:avLst/>
          </a:prstGeom>
        </p:spPr>
        <p:txBody>
          <a:bodyPr anchor="t" anchorCtr="0"/>
          <a:lstStyle>
            <a:lvl1pPr>
              <a:lnSpc>
                <a:spcPct val="86000"/>
              </a:lnSpc>
              <a:defRPr sz="4500" b="1" i="0">
                <a:solidFill>
                  <a:schemeClr val="bg1"/>
                </a:solidFill>
                <a:latin typeface="Calibri" panose="020F0502020204030204" pitchFamily="34" charset="0"/>
              </a:defRPr>
            </a:lvl1pPr>
          </a:lstStyle>
          <a:p>
            <a:r>
              <a:rPr lang="fr-FR" dirty="0"/>
              <a:t>Titre de la présentation à intégrer sur quatre lignes maximum</a:t>
            </a:r>
          </a:p>
        </p:txBody>
      </p:sp>
      <p:sp>
        <p:nvSpPr>
          <p:cNvPr id="9" name="Espace réservé pour une image  4">
            <a:extLst>
              <a:ext uri="{FF2B5EF4-FFF2-40B4-BE49-F238E27FC236}">
                <a16:creationId xmlns:a16="http://schemas.microsoft.com/office/drawing/2014/main" id="{971AD945-C401-70E6-BBE6-C9A03C57628F}"/>
              </a:ext>
            </a:extLst>
          </p:cNvPr>
          <p:cNvSpPr>
            <a:spLocks noGrp="1"/>
          </p:cNvSpPr>
          <p:nvPr>
            <p:ph type="pic" sz="quarter" idx="15" hasCustomPrompt="1"/>
          </p:nvPr>
        </p:nvSpPr>
        <p:spPr>
          <a:xfrm>
            <a:off x="6095999" y="432001"/>
            <a:ext cx="5663671" cy="5373264"/>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pic>
        <p:nvPicPr>
          <p:cNvPr id="10" name="Google Shape;16;p1">
            <a:extLst>
              <a:ext uri="{FF2B5EF4-FFF2-40B4-BE49-F238E27FC236}">
                <a16:creationId xmlns:a16="http://schemas.microsoft.com/office/drawing/2014/main" id="{171D3273-7F49-5165-BD03-9EFA56D907B1}"/>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333491" y="6158813"/>
            <a:ext cx="1059856" cy="465732"/>
          </a:xfrm>
          <a:prstGeom prst="rect">
            <a:avLst/>
          </a:prstGeom>
          <a:noFill/>
          <a:ln>
            <a:noFill/>
          </a:ln>
        </p:spPr>
      </p:pic>
      <p:sp>
        <p:nvSpPr>
          <p:cNvPr id="2" name="Rectangle 1">
            <a:extLst>
              <a:ext uri="{FF2B5EF4-FFF2-40B4-BE49-F238E27FC236}">
                <a16:creationId xmlns:a16="http://schemas.microsoft.com/office/drawing/2014/main" id="{E97F5783-9784-8215-4864-8C15E3D56150}"/>
              </a:ext>
            </a:extLst>
          </p:cNvPr>
          <p:cNvSpPr/>
          <p:nvPr userDrawn="1"/>
        </p:nvSpPr>
        <p:spPr>
          <a:xfrm>
            <a:off x="0" y="6165304"/>
            <a:ext cx="1198155"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05128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apitre - Cadre pattern">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sp>
        <p:nvSpPr>
          <p:cNvPr id="7" name="Rectangle 6"/>
          <p:cNvSpPr/>
          <p:nvPr userDrawn="1"/>
        </p:nvSpPr>
        <p:spPr bwMode="gray">
          <a:xfrm>
            <a:off x="432000" y="4338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i="0">
              <a:solidFill>
                <a:schemeClr val="accent1"/>
              </a:solidFill>
              <a:latin typeface="Calibri" panose="020F0502020204030204" pitchFamily="34" charset="0"/>
            </a:endParaRPr>
          </a:p>
        </p:txBody>
      </p:sp>
      <p:sp>
        <p:nvSpPr>
          <p:cNvPr id="23" name="Espace réservé pour une image  4">
            <a:extLst>
              <a:ext uri="{FF2B5EF4-FFF2-40B4-BE49-F238E27FC236}">
                <a16:creationId xmlns:a16="http://schemas.microsoft.com/office/drawing/2014/main" id="{D527B358-8084-8849-BD5A-7A1C090D3495}"/>
              </a:ext>
            </a:extLst>
          </p:cNvPr>
          <p:cNvSpPr>
            <a:spLocks noGrp="1"/>
          </p:cNvSpPr>
          <p:nvPr>
            <p:ph type="pic" sz="quarter" idx="15" hasCustomPrompt="1"/>
          </p:nvPr>
        </p:nvSpPr>
        <p:spPr>
          <a:xfrm>
            <a:off x="6095999" y="432001"/>
            <a:ext cx="5663671" cy="512819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1" name="Graphique 3">
            <a:extLst>
              <a:ext uri="{FF2B5EF4-FFF2-40B4-BE49-F238E27FC236}">
                <a16:creationId xmlns:a16="http://schemas.microsoft.com/office/drawing/2014/main" id="{D90863A7-A09A-E04F-9243-97CC746387B7}"/>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8" name="Espace réservé du texte 7">
            <a:extLst>
              <a:ext uri="{FF2B5EF4-FFF2-40B4-BE49-F238E27FC236}">
                <a16:creationId xmlns:a16="http://schemas.microsoft.com/office/drawing/2014/main" id="{FC082EC3-96D3-7D46-9177-ABB19DCD7AE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2" name="Titre 1">
            <a:extLst>
              <a:ext uri="{FF2B5EF4-FFF2-40B4-BE49-F238E27FC236}">
                <a16:creationId xmlns:a16="http://schemas.microsoft.com/office/drawing/2014/main" id="{B561E799-EA95-D34D-B31D-5D070F17396F}"/>
              </a:ext>
            </a:extLst>
          </p:cNvPr>
          <p:cNvSpPr>
            <a:spLocks noGrp="1"/>
          </p:cNvSpPr>
          <p:nvPr>
            <p:ph type="title" hasCustomPrompt="1"/>
          </p:nvPr>
        </p:nvSpPr>
        <p:spPr bwMode="gray">
          <a:xfrm>
            <a:off x="2394169" y="747780"/>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4" name="Espace réservé du pied de page 3">
            <a:extLst>
              <a:ext uri="{FF2B5EF4-FFF2-40B4-BE49-F238E27FC236}">
                <a16:creationId xmlns:a16="http://schemas.microsoft.com/office/drawing/2014/main" id="{D9B81331-FB9B-06FD-4A4B-8A737D4C2EA4}"/>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75921C1C-BD36-C98C-A752-A38A73B91558}"/>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39317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hapitre - sans cadr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6181CD3-CCAA-8949-99AB-6340F11F1AF6}"/>
              </a:ext>
            </a:extLst>
          </p:cNvPr>
          <p:cNvSpPr>
            <a:spLocks noGrp="1"/>
          </p:cNvSpPr>
          <p:nvPr>
            <p:ph type="title" hasCustomPrompt="1"/>
          </p:nvPr>
        </p:nvSpPr>
        <p:spPr bwMode="gray">
          <a:xfrm>
            <a:off x="2394169" y="806885"/>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10" name="Espace réservé du texte 7">
            <a:extLst>
              <a:ext uri="{FF2B5EF4-FFF2-40B4-BE49-F238E27FC236}">
                <a16:creationId xmlns:a16="http://schemas.microsoft.com/office/drawing/2014/main" id="{89CF4885-7E81-B04C-8184-9BF55F2BDA4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6" name="Espace réservé pour une image  4">
            <a:extLst>
              <a:ext uri="{FF2B5EF4-FFF2-40B4-BE49-F238E27FC236}">
                <a16:creationId xmlns:a16="http://schemas.microsoft.com/office/drawing/2014/main" id="{33FB8D00-F8C8-3E48-960F-59B921442EA6}"/>
              </a:ext>
            </a:extLst>
          </p:cNvPr>
          <p:cNvSpPr>
            <a:spLocks noGrp="1"/>
          </p:cNvSpPr>
          <p:nvPr>
            <p:ph type="pic" sz="quarter" idx="15" hasCustomPrompt="1"/>
          </p:nvPr>
        </p:nvSpPr>
        <p:spPr>
          <a:xfrm>
            <a:off x="6095999" y="0"/>
            <a:ext cx="6096001" cy="5560199"/>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2" name="Graphique 3">
            <a:extLst>
              <a:ext uri="{FF2B5EF4-FFF2-40B4-BE49-F238E27FC236}">
                <a16:creationId xmlns:a16="http://schemas.microsoft.com/office/drawing/2014/main" id="{A342C44B-B20D-994D-AAF9-EC5D016F3966}"/>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4" name="Espace réservé du pied de page 3">
            <a:extLst>
              <a:ext uri="{FF2B5EF4-FFF2-40B4-BE49-F238E27FC236}">
                <a16:creationId xmlns:a16="http://schemas.microsoft.com/office/drawing/2014/main" id="{744CDEE0-E36A-F788-5A7E-27BF2149E1C4}"/>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56F6DC69-8F80-9955-7763-3BAF6D0E2C83}"/>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242574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itre - B">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7" name="Rectangle 6"/>
          <p:cNvSpPr/>
          <p:nvPr userDrawn="1"/>
        </p:nvSpPr>
        <p:spPr bwMode="gray">
          <a:xfrm>
            <a:off x="432000" y="4320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11" name="Espace réservé du texte 7">
            <a:extLst>
              <a:ext uri="{FF2B5EF4-FFF2-40B4-BE49-F238E27FC236}">
                <a16:creationId xmlns:a16="http://schemas.microsoft.com/office/drawing/2014/main" id="{E0F7B032-8432-9449-8C38-917027CE3417}"/>
              </a:ext>
            </a:extLst>
          </p:cNvPr>
          <p:cNvSpPr>
            <a:spLocks noGrp="1"/>
          </p:cNvSpPr>
          <p:nvPr>
            <p:ph type="body" sz="quarter" idx="13" hasCustomPrompt="1"/>
          </p:nvPr>
        </p:nvSpPr>
        <p:spPr bwMode="gray">
          <a:xfrm>
            <a:off x="4813150" y="2661647"/>
            <a:ext cx="5841936" cy="2060278"/>
          </a:xfrm>
          <a:prstGeom prst="rect">
            <a:avLst/>
          </a:prstGeom>
        </p:spPr>
        <p:txBody>
          <a:bodyPr anchor="t" anchorCtr="0"/>
          <a:lstStyle>
            <a:lvl1pPr algn="l">
              <a:lnSpc>
                <a:spcPct val="90000"/>
              </a:lnSpc>
              <a:spcAft>
                <a:spcPts val="0"/>
              </a:spcAft>
              <a:defRPr sz="5000" b="0" i="0" baseline="0">
                <a:solidFill>
                  <a:schemeClr val="bg2"/>
                </a:solidFill>
                <a:latin typeface="Calibri" panose="020F0502020204030204" pitchFamily="34" charset="0"/>
              </a:defRPr>
            </a:lvl1pPr>
            <a:lvl2pPr marL="4233" indent="0" algn="l">
              <a:lnSpc>
                <a:spcPct val="90000"/>
              </a:lnSpc>
              <a:spcBef>
                <a:spcPts val="933"/>
              </a:spcBef>
              <a:spcAft>
                <a:spcPts val="0"/>
              </a:spcAft>
              <a:buNone/>
              <a:defRPr sz="3600" b="0" i="0">
                <a:solidFill>
                  <a:schemeClr val="bg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3" name="Graphique 2">
            <a:extLst>
              <a:ext uri="{FF2B5EF4-FFF2-40B4-BE49-F238E27FC236}">
                <a16:creationId xmlns:a16="http://schemas.microsoft.com/office/drawing/2014/main" id="{9B6DA9A4-C607-3F4E-BA1D-2A7E9E41713A}"/>
              </a:ext>
            </a:extLst>
          </p:cNvPr>
          <p:cNvSpPr/>
          <p:nvPr userDrawn="1"/>
        </p:nvSpPr>
        <p:spPr>
          <a:xfrm>
            <a:off x="2223830" y="1965061"/>
            <a:ext cx="1284957" cy="2060278"/>
          </a:xfrm>
          <a:custGeom>
            <a:avLst/>
            <a:gdLst>
              <a:gd name="connsiteX0" fmla="*/ 1100511 w 3162963"/>
              <a:gd name="connsiteY0" fmla="*/ 3068698 h 5071441"/>
              <a:gd name="connsiteX1" fmla="*/ 1100511 w 3162963"/>
              <a:gd name="connsiteY1" fmla="*/ 2003113 h 5071441"/>
              <a:gd name="connsiteX2" fmla="*/ 1198081 w 3162963"/>
              <a:gd name="connsiteY2" fmla="*/ 1833483 h 5071441"/>
              <a:gd name="connsiteX3" fmla="*/ 2216118 w 3162963"/>
              <a:gd name="connsiteY3" fmla="*/ 1244301 h 5071441"/>
              <a:gd name="connsiteX4" fmla="*/ 3080070 w 3162963"/>
              <a:gd name="connsiteY4" fmla="*/ 744456 h 5071441"/>
              <a:gd name="connsiteX5" fmla="*/ 3140753 w 3162963"/>
              <a:gd name="connsiteY5" fmla="*/ 517539 h 5071441"/>
              <a:gd name="connsiteX6" fmla="*/ 3080070 w 3162963"/>
              <a:gd name="connsiteY6" fmla="*/ 456695 h 5071441"/>
              <a:gd name="connsiteX7" fmla="*/ 2348850 w 3162963"/>
              <a:gd name="connsiteY7" fmla="*/ 33635 h 5071441"/>
              <a:gd name="connsiteX8" fmla="*/ 2098667 w 3162963"/>
              <a:gd name="connsiteY8" fmla="*/ 33635 h 5071441"/>
              <a:gd name="connsiteX9" fmla="*/ 127761 w 3162963"/>
              <a:gd name="connsiteY9" fmla="*/ 1174714 h 5071441"/>
              <a:gd name="connsiteX10" fmla="*/ 0 w 3162963"/>
              <a:gd name="connsiteY10" fmla="*/ 1396211 h 5071441"/>
              <a:gd name="connsiteX11" fmla="*/ 0 w 3162963"/>
              <a:gd name="connsiteY11" fmla="*/ 3675415 h 5071441"/>
              <a:gd name="connsiteX12" fmla="*/ 127761 w 3162963"/>
              <a:gd name="connsiteY12" fmla="*/ 3896912 h 5071441"/>
              <a:gd name="connsiteX13" fmla="*/ 2098667 w 3162963"/>
              <a:gd name="connsiteY13" fmla="*/ 5037806 h 5071441"/>
              <a:gd name="connsiteX14" fmla="*/ 2348850 w 3162963"/>
              <a:gd name="connsiteY14" fmla="*/ 5037806 h 5071441"/>
              <a:gd name="connsiteX15" fmla="*/ 3080070 w 3162963"/>
              <a:gd name="connsiteY15" fmla="*/ 4615301 h 5071441"/>
              <a:gd name="connsiteX16" fmla="*/ 3140753 w 3162963"/>
              <a:gd name="connsiteY16" fmla="*/ 4388383 h 5071441"/>
              <a:gd name="connsiteX17" fmla="*/ 3080070 w 3162963"/>
              <a:gd name="connsiteY17" fmla="*/ 4327539 h 5071441"/>
              <a:gd name="connsiteX18" fmla="*/ 2216671 w 3162963"/>
              <a:gd name="connsiteY18" fmla="*/ 3827694 h 5071441"/>
              <a:gd name="connsiteX19" fmla="*/ 1198633 w 3162963"/>
              <a:gd name="connsiteY19" fmla="*/ 3238328 h 5071441"/>
              <a:gd name="connsiteX20" fmla="*/ 1100511 w 3162963"/>
              <a:gd name="connsiteY20" fmla="*/ 3068698 h 507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2963" h="5071441">
                <a:moveTo>
                  <a:pt x="1100511" y="3068698"/>
                </a:moveTo>
                <a:lnTo>
                  <a:pt x="1100511" y="2003113"/>
                </a:lnTo>
                <a:cubicBezTo>
                  <a:pt x="1100521" y="1933166"/>
                  <a:pt x="1137703" y="1868523"/>
                  <a:pt x="1198081" y="1833483"/>
                </a:cubicBezTo>
                <a:lnTo>
                  <a:pt x="2216118" y="1244301"/>
                </a:lnTo>
                <a:lnTo>
                  <a:pt x="3080070" y="744456"/>
                </a:lnTo>
                <a:cubicBezTo>
                  <a:pt x="3159323" y="698596"/>
                  <a:pt x="3186492" y="597002"/>
                  <a:pt x="3140753" y="517539"/>
                </a:cubicBezTo>
                <a:cubicBezTo>
                  <a:pt x="3126206" y="492266"/>
                  <a:pt x="3105276" y="471280"/>
                  <a:pt x="3080070" y="456695"/>
                </a:cubicBezTo>
                <a:lnTo>
                  <a:pt x="2348850" y="33635"/>
                </a:lnTo>
                <a:cubicBezTo>
                  <a:pt x="2271453" y="-11212"/>
                  <a:pt x="2176063" y="-11212"/>
                  <a:pt x="2098667" y="33635"/>
                </a:cubicBezTo>
                <a:lnTo>
                  <a:pt x="127761" y="1174714"/>
                </a:lnTo>
                <a:cubicBezTo>
                  <a:pt x="48791" y="1220384"/>
                  <a:pt x="96" y="1304805"/>
                  <a:pt x="0" y="1396211"/>
                </a:cubicBezTo>
                <a:lnTo>
                  <a:pt x="0" y="3675415"/>
                </a:lnTo>
                <a:cubicBezTo>
                  <a:pt x="96" y="3766822"/>
                  <a:pt x="48791" y="3851242"/>
                  <a:pt x="127761" y="3896912"/>
                </a:cubicBezTo>
                <a:lnTo>
                  <a:pt x="2098667" y="5037806"/>
                </a:lnTo>
                <a:cubicBezTo>
                  <a:pt x="2176064" y="5082654"/>
                  <a:pt x="2271453" y="5082654"/>
                  <a:pt x="2348850" y="5037806"/>
                </a:cubicBezTo>
                <a:lnTo>
                  <a:pt x="3080070" y="4615301"/>
                </a:lnTo>
                <a:cubicBezTo>
                  <a:pt x="3159323" y="4569441"/>
                  <a:pt x="3186492" y="4467847"/>
                  <a:pt x="3140753" y="4388383"/>
                </a:cubicBezTo>
                <a:cubicBezTo>
                  <a:pt x="3126206" y="4363110"/>
                  <a:pt x="3105276" y="4342125"/>
                  <a:pt x="3080070" y="4327539"/>
                </a:cubicBezTo>
                <a:lnTo>
                  <a:pt x="2216671" y="3827694"/>
                </a:lnTo>
                <a:lnTo>
                  <a:pt x="1198633" y="3238328"/>
                </a:lnTo>
                <a:cubicBezTo>
                  <a:pt x="1138015" y="3203457"/>
                  <a:pt x="1100597" y="3138770"/>
                  <a:pt x="1100511" y="3068698"/>
                </a:cubicBezTo>
                <a:close/>
              </a:path>
            </a:pathLst>
          </a:custGeom>
          <a:solidFill>
            <a:schemeClr val="accent1"/>
          </a:solidFill>
          <a:ln w="18393" cap="flat">
            <a:noFill/>
            <a:prstDash val="solid"/>
            <a:miter/>
          </a:ln>
        </p:spPr>
        <p:txBody>
          <a:bodyPr rtlCol="0" anchor="ctr"/>
          <a:lstStyle/>
          <a:p>
            <a:endParaRPr lang="en-GB"/>
          </a:p>
        </p:txBody>
      </p:sp>
      <p:sp>
        <p:nvSpPr>
          <p:cNvPr id="10" name="Titre 1">
            <a:extLst>
              <a:ext uri="{FF2B5EF4-FFF2-40B4-BE49-F238E27FC236}">
                <a16:creationId xmlns:a16="http://schemas.microsoft.com/office/drawing/2014/main" id="{00C656AE-FFFA-A04A-8495-0A948B8FAB8A}"/>
              </a:ext>
            </a:extLst>
          </p:cNvPr>
          <p:cNvSpPr>
            <a:spLocks noGrp="1"/>
          </p:cNvSpPr>
          <p:nvPr>
            <p:ph type="title" hasCustomPrompt="1"/>
          </p:nvPr>
        </p:nvSpPr>
        <p:spPr bwMode="gray">
          <a:xfrm>
            <a:off x="3189949" y="1965060"/>
            <a:ext cx="1501676" cy="1754007"/>
          </a:xfrm>
          <a:prstGeom prst="rect">
            <a:avLst/>
          </a:prstGeom>
        </p:spPr>
        <p:txBody>
          <a:bodyPr wrap="none" anchor="b" anchorCtr="0"/>
          <a:lstStyle>
            <a:lvl1pPr algn="l">
              <a:lnSpc>
                <a:spcPct val="100000"/>
              </a:lnSpc>
              <a:defRPr sz="9600" b="1" i="0">
                <a:solidFill>
                  <a:schemeClr val="bg2"/>
                </a:solidFill>
                <a:latin typeface="Calibri" panose="020F0502020204030204" pitchFamily="34" charset="0"/>
                <a:cs typeface="Calibri" panose="020F0502020204030204" pitchFamily="34" charset="0"/>
              </a:defRPr>
            </a:lvl1pPr>
          </a:lstStyle>
          <a:p>
            <a:r>
              <a:rPr lang="fr-FR" dirty="0"/>
              <a:t>02</a:t>
            </a:r>
          </a:p>
        </p:txBody>
      </p:sp>
      <p:pic>
        <p:nvPicPr>
          <p:cNvPr id="18" name="Graphique 17">
            <a:extLst>
              <a:ext uri="{FF2B5EF4-FFF2-40B4-BE49-F238E27FC236}">
                <a16:creationId xmlns:a16="http://schemas.microsoft.com/office/drawing/2014/main" id="{5482A1B6-11AA-9150-DB69-2A5FEB9C08EB}"/>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437" t="28130" r="34567" b="30543"/>
          <a:stretch/>
        </p:blipFill>
        <p:spPr>
          <a:xfrm>
            <a:off x="31442" y="5980767"/>
            <a:ext cx="990431" cy="876803"/>
          </a:xfrm>
          <a:prstGeom prst="rect">
            <a:avLst/>
          </a:prstGeom>
        </p:spPr>
      </p:pic>
      <p:sp>
        <p:nvSpPr>
          <p:cNvPr id="4" name="Espace réservé du pied de page 3">
            <a:extLst>
              <a:ext uri="{FF2B5EF4-FFF2-40B4-BE49-F238E27FC236}">
                <a16:creationId xmlns:a16="http://schemas.microsoft.com/office/drawing/2014/main" id="{DEA2E454-0108-CF1E-5990-F6BAA732235A}"/>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BD35640-8253-1BC1-91DE-E6E96CF34EE5}"/>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957761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exte style 1 Colonne">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1 colonne de texte + texte chapeau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10687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4" name="Espace réservé du pied de page 3">
            <a:extLst>
              <a:ext uri="{FF2B5EF4-FFF2-40B4-BE49-F238E27FC236}">
                <a16:creationId xmlns:a16="http://schemas.microsoft.com/office/drawing/2014/main" id="{48DA60CA-5A71-1666-2A57-EA1D62F05508}"/>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FC63B67-6588-D485-DB01-350288F56861}"/>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17692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style + image Colonne">
    <p:spTree>
      <p:nvGrpSpPr>
        <p:cNvPr id="1" name=""/>
        <p:cNvGrpSpPr/>
        <p:nvPr/>
      </p:nvGrpSpPr>
      <p:grpSpPr>
        <a:xfrm>
          <a:off x="0" y="0"/>
          <a:ext cx="0" cy="0"/>
          <a:chOff x="0" y="0"/>
          <a:chExt cx="0" cy="0"/>
        </a:xfrm>
      </p:grpSpPr>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5103322"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pour une image  4">
            <a:extLst>
              <a:ext uri="{FF2B5EF4-FFF2-40B4-BE49-F238E27FC236}">
                <a16:creationId xmlns:a16="http://schemas.microsoft.com/office/drawing/2014/main" id="{D19DFECA-91D1-FD4E-A6C9-582DE95C2421}"/>
              </a:ext>
            </a:extLst>
          </p:cNvPr>
          <p:cNvSpPr>
            <a:spLocks noGrp="1"/>
          </p:cNvSpPr>
          <p:nvPr>
            <p:ph type="pic" sz="quarter" idx="17" hasCustomPrompt="1"/>
          </p:nvPr>
        </p:nvSpPr>
        <p:spPr>
          <a:xfrm>
            <a:off x="6383338" y="2496009"/>
            <a:ext cx="5808662" cy="359728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Espace réservé du contenu 18">
            <a:extLst>
              <a:ext uri="{FF2B5EF4-FFF2-40B4-BE49-F238E27FC236}">
                <a16:creationId xmlns:a16="http://schemas.microsoft.com/office/drawing/2014/main" id="{35497DCD-3818-1C49-88A6-ECDE7ECD5A78}"/>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7" name="Freeform 5">
            <a:extLst>
              <a:ext uri="{FF2B5EF4-FFF2-40B4-BE49-F238E27FC236}">
                <a16:creationId xmlns:a16="http://schemas.microsoft.com/office/drawing/2014/main" id="{E5107F5F-E24D-304E-855B-4FADFEBAE99F}"/>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F2B28A4C-0211-5847-B03C-34A9A9A74602}"/>
              </a:ext>
            </a:extLst>
          </p:cNvPr>
          <p:cNvSpPr>
            <a:spLocks noGrp="1"/>
          </p:cNvSpPr>
          <p:nvPr>
            <p:ph type="title" hasCustomPrompt="1"/>
          </p:nvPr>
        </p:nvSpPr>
        <p:spPr bwMode="gray">
          <a:xfrm>
            <a:off x="1055440" y="260728"/>
            <a:ext cx="9937104"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tx2"/>
                </a:solidFill>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lang="fr-FR" noProof="0" dirty="0"/>
              <a:t>Diapositive 1 colonne de texte + texte chapeau + image </a:t>
            </a:r>
            <a:br>
              <a:rPr lang="fr-FR" noProof="0" dirty="0"/>
            </a:br>
            <a:r>
              <a:rPr lang="fr-FR" noProof="0" dirty="0"/>
              <a:t>sur une ligne à deux lignes </a:t>
            </a:r>
            <a:br>
              <a:rPr lang="fr-FR" dirty="0"/>
            </a:br>
            <a:endParaRPr lang="fr-FR" noProof="0" dirty="0"/>
          </a:p>
        </p:txBody>
      </p:sp>
      <p:sp>
        <p:nvSpPr>
          <p:cNvPr id="5" name="Espace réservé du pied de page 4">
            <a:extLst>
              <a:ext uri="{FF2B5EF4-FFF2-40B4-BE49-F238E27FC236}">
                <a16:creationId xmlns:a16="http://schemas.microsoft.com/office/drawing/2014/main" id="{FF6D5C8D-9416-BB3B-1EFA-5C3F7D45034E}"/>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5AAFEC69-C3AA-6A6B-F587-4ACB655CAAD0}"/>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049890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style 2 Colonnes">
    <p:spTree>
      <p:nvGrpSpPr>
        <p:cNvPr id="1" name=""/>
        <p:cNvGrpSpPr/>
        <p:nvPr/>
      </p:nvGrpSpPr>
      <p:grpSpPr>
        <a:xfrm>
          <a:off x="0" y="0"/>
          <a:ext cx="0" cy="0"/>
          <a:chOff x="0" y="0"/>
          <a:chExt cx="0" cy="0"/>
        </a:xfrm>
      </p:grpSpPr>
      <p:sp>
        <p:nvSpPr>
          <p:cNvPr id="8" name="Espace réservé du contenu 18">
            <a:extLst>
              <a:ext uri="{FF2B5EF4-FFF2-40B4-BE49-F238E27FC236}">
                <a16:creationId xmlns:a16="http://schemas.microsoft.com/office/drawing/2014/main" id="{311123ED-E0CF-9447-86F8-04E69E48339F}"/>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5" name="Freeform 5">
            <a:extLst>
              <a:ext uri="{FF2B5EF4-FFF2-40B4-BE49-F238E27FC236}">
                <a16:creationId xmlns:a16="http://schemas.microsoft.com/office/drawing/2014/main" id="{9FC634F0-C613-C849-9F53-CBE27A8F7D2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2427936B-AA39-3840-98DE-7BB16A9FD1E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dirty="0"/>
              <a:t>Diapositive 2 colonnes de texte + texte chapeau </a:t>
            </a:r>
            <a:br>
              <a:rPr lang="fr-FR" dirty="0"/>
            </a:br>
            <a:r>
              <a:rPr lang="fr-FR" dirty="0"/>
              <a:t>sur une ligne à deux lignes </a:t>
            </a:r>
          </a:p>
        </p:txBody>
      </p:sp>
      <p:sp>
        <p:nvSpPr>
          <p:cNvPr id="14" name="Espace réservé du contenu 18">
            <a:extLst>
              <a:ext uri="{FF2B5EF4-FFF2-40B4-BE49-F238E27FC236}">
                <a16:creationId xmlns:a16="http://schemas.microsoft.com/office/drawing/2014/main" id="{B48D7DBF-0C73-E94D-8ACB-C64DFAF4E7CD}"/>
              </a:ext>
            </a:extLst>
          </p:cNvPr>
          <p:cNvSpPr>
            <a:spLocks noGrp="1"/>
          </p:cNvSpPr>
          <p:nvPr>
            <p:ph sz="quarter" idx="15" hasCustomPrompt="1"/>
          </p:nvPr>
        </p:nvSpPr>
        <p:spPr>
          <a:xfrm>
            <a:off x="1075802" y="2496008"/>
            <a:ext cx="5099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6" name="Espace réservé du contenu 18">
            <a:extLst>
              <a:ext uri="{FF2B5EF4-FFF2-40B4-BE49-F238E27FC236}">
                <a16:creationId xmlns:a16="http://schemas.microsoft.com/office/drawing/2014/main" id="{41656627-EC6F-4845-91AF-21931337AE32}"/>
              </a:ext>
            </a:extLst>
          </p:cNvPr>
          <p:cNvSpPr>
            <a:spLocks noGrp="1"/>
          </p:cNvSpPr>
          <p:nvPr>
            <p:ph sz="quarter" idx="17" hasCustomPrompt="1"/>
          </p:nvPr>
        </p:nvSpPr>
        <p:spPr>
          <a:xfrm>
            <a:off x="6663802" y="2496008"/>
            <a:ext cx="5099340" cy="3237247"/>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50A60C98-8BDE-418C-F457-A3941A4F4F7C}"/>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A151CBE9-B6F5-F344-2296-A710C2288D34}"/>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831935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style + image Colonne">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19DFECA-91D1-FD4E-A6C9-582DE95C2421}"/>
              </a:ext>
            </a:extLst>
          </p:cNvPr>
          <p:cNvSpPr>
            <a:spLocks noGrp="1"/>
          </p:cNvSpPr>
          <p:nvPr>
            <p:ph type="pic" sz="quarter" idx="17" hasCustomPrompt="1"/>
          </p:nvPr>
        </p:nvSpPr>
        <p:spPr>
          <a:xfrm>
            <a:off x="6383338" y="2496009"/>
            <a:ext cx="5808662" cy="359728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Espace réservé du contenu 18">
            <a:extLst>
              <a:ext uri="{FF2B5EF4-FFF2-40B4-BE49-F238E27FC236}">
                <a16:creationId xmlns:a16="http://schemas.microsoft.com/office/drawing/2014/main" id="{35497DCD-3818-1C49-88A6-ECDE7ECD5A78}"/>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7" name="Freeform 5">
            <a:extLst>
              <a:ext uri="{FF2B5EF4-FFF2-40B4-BE49-F238E27FC236}">
                <a16:creationId xmlns:a16="http://schemas.microsoft.com/office/drawing/2014/main" id="{E5107F5F-E24D-304E-855B-4FADFEBAE99F}"/>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F2B28A4C-0211-5847-B03C-34A9A9A7460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lang="fr-FR" noProof="0" dirty="0"/>
              <a:t>Diapositive 1 colonne de texte + texte chapeau + image </a:t>
            </a:r>
            <a:br>
              <a:rPr lang="fr-FR" noProof="0" dirty="0"/>
            </a:br>
            <a:r>
              <a:rPr lang="fr-FR" noProof="0" dirty="0"/>
              <a:t>sur une ligne à deux lignes </a:t>
            </a:r>
            <a:br>
              <a:rPr lang="fr-FR" dirty="0"/>
            </a:br>
            <a:endParaRPr lang="fr-FR" noProof="0" dirty="0"/>
          </a:p>
        </p:txBody>
      </p:sp>
      <p:sp>
        <p:nvSpPr>
          <p:cNvPr id="10" name="Espace réservé du contenu 18">
            <a:extLst>
              <a:ext uri="{FF2B5EF4-FFF2-40B4-BE49-F238E27FC236}">
                <a16:creationId xmlns:a16="http://schemas.microsoft.com/office/drawing/2014/main" id="{19E3CA6A-FF0A-704A-BB43-BC73B0EE06BF}"/>
              </a:ext>
            </a:extLst>
          </p:cNvPr>
          <p:cNvSpPr>
            <a:spLocks noGrp="1"/>
          </p:cNvSpPr>
          <p:nvPr>
            <p:ph sz="quarter" idx="15" hasCustomPrompt="1"/>
          </p:nvPr>
        </p:nvSpPr>
        <p:spPr>
          <a:xfrm>
            <a:off x="1075802" y="2496008"/>
            <a:ext cx="5099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18272224-A150-7B8C-DDAF-72C2B2BBB977}"/>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BA73D68A-D84C-C238-9369-A354BBD1F763}"/>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10379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du tableau 10">
            <a:extLst>
              <a:ext uri="{FF2B5EF4-FFF2-40B4-BE49-F238E27FC236}">
                <a16:creationId xmlns:a16="http://schemas.microsoft.com/office/drawing/2014/main" id="{E3FD5AC2-9A53-C64F-A910-2D83BE867A27}"/>
              </a:ext>
            </a:extLst>
          </p:cNvPr>
          <p:cNvSpPr>
            <a:spLocks noGrp="1"/>
          </p:cNvSpPr>
          <p:nvPr>
            <p:ph type="tbl" sz="quarter" idx="15"/>
          </p:nvPr>
        </p:nvSpPr>
        <p:spPr>
          <a:xfrm>
            <a:off x="1055440" y="2348880"/>
            <a:ext cx="10707702" cy="3816424"/>
          </a:xfrm>
          <a:prstGeom prst="rect">
            <a:avLst/>
          </a:prstGeom>
        </p:spPr>
        <p:txBody>
          <a:bodyPr/>
          <a:lstStyle/>
          <a:p>
            <a:endParaRPr lang="en-GB" dirty="0"/>
          </a:p>
        </p:txBody>
      </p:sp>
      <p:sp>
        <p:nvSpPr>
          <p:cNvPr id="9" name="Espace réservé du contenu 18">
            <a:extLst>
              <a:ext uri="{FF2B5EF4-FFF2-40B4-BE49-F238E27FC236}">
                <a16:creationId xmlns:a16="http://schemas.microsoft.com/office/drawing/2014/main" id="{B40C33AB-1258-334F-8F2E-02A5E286FC10}"/>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6" name="Freeform 5">
            <a:extLst>
              <a:ext uri="{FF2B5EF4-FFF2-40B4-BE49-F238E27FC236}">
                <a16:creationId xmlns:a16="http://schemas.microsoft.com/office/drawing/2014/main" id="{3A21149F-F7A5-5C49-867C-8444202D05E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7" name="Espace réservé du titre 1">
            <a:extLst>
              <a:ext uri="{FF2B5EF4-FFF2-40B4-BE49-F238E27FC236}">
                <a16:creationId xmlns:a16="http://schemas.microsoft.com/office/drawing/2014/main" id="{47E9C3F2-4334-1448-BE83-8037C40D4976}"/>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Tableau + texte chapeau</a:t>
            </a:r>
            <a:br>
              <a:rPr lang="fr-FR" noProof="0" dirty="0"/>
            </a:br>
            <a:r>
              <a:rPr lang="fr-FR" noProof="0" dirty="0"/>
              <a:t>sur une ligne à deux lignes </a:t>
            </a:r>
            <a:endParaRPr lang="fr-FR" dirty="0"/>
          </a:p>
        </p:txBody>
      </p:sp>
      <p:sp>
        <p:nvSpPr>
          <p:cNvPr id="4" name="Espace réservé du pied de page 3">
            <a:extLst>
              <a:ext uri="{FF2B5EF4-FFF2-40B4-BE49-F238E27FC236}">
                <a16:creationId xmlns:a16="http://schemas.microsoft.com/office/drawing/2014/main" id="{23215BA5-E47D-434A-1E50-C2A849000F5E}"/>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4B4790EB-B43F-3E38-769D-5438282D86F4}"/>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6366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1070770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Freeform 5">
            <a:extLst>
              <a:ext uri="{FF2B5EF4-FFF2-40B4-BE49-F238E27FC236}">
                <a16:creationId xmlns:a16="http://schemas.microsoft.com/office/drawing/2014/main" id="{59FF005F-94BB-2D45-988C-AB4646742E38}"/>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4" name="Espace réservé du titre 1">
            <a:extLst>
              <a:ext uri="{FF2B5EF4-FFF2-40B4-BE49-F238E27FC236}">
                <a16:creationId xmlns:a16="http://schemas.microsoft.com/office/drawing/2014/main" id="{EB2F0020-34F4-4843-BE7D-40723CC655E7}"/>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a:t>
            </a:r>
            <a:br>
              <a:rPr lang="fr-FR" noProof="0" dirty="0"/>
            </a:br>
            <a:r>
              <a:rPr lang="fr-FR" noProof="0" dirty="0"/>
              <a:t>sur une ligne à deux lignes </a:t>
            </a:r>
            <a:endParaRPr lang="fr-FR" dirty="0"/>
          </a:p>
        </p:txBody>
      </p:sp>
      <p:sp>
        <p:nvSpPr>
          <p:cNvPr id="5" name="Espace réservé du pied de page 4">
            <a:extLst>
              <a:ext uri="{FF2B5EF4-FFF2-40B4-BE49-F238E27FC236}">
                <a16:creationId xmlns:a16="http://schemas.microsoft.com/office/drawing/2014/main" id="{2D3682B6-4D12-5102-AECD-DDC3285278AF}"/>
              </a:ext>
            </a:extLst>
          </p:cNvPr>
          <p:cNvSpPr>
            <a:spLocks noGrp="1"/>
          </p:cNvSpPr>
          <p:nvPr>
            <p:ph type="ftr" sz="quarter" idx="10"/>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F3508A34-97EB-DA3D-86A1-D3E55D225A1C}"/>
              </a:ext>
            </a:extLst>
          </p:cNvPr>
          <p:cNvSpPr>
            <a:spLocks noGrp="1"/>
          </p:cNvSpPr>
          <p:nvPr>
            <p:ph type="sldNum" sz="quarter" idx="11"/>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992573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5348366-F58C-3C48-B2EA-22310A1AD219}"/>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5" name="Espace réservé du titre 1">
            <a:extLst>
              <a:ext uri="{FF2B5EF4-FFF2-40B4-BE49-F238E27FC236}">
                <a16:creationId xmlns:a16="http://schemas.microsoft.com/office/drawing/2014/main" id="{58DD3ECD-1EB2-1041-815A-C89BAB32862A}"/>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2 colonnes de texte </a:t>
            </a:r>
            <a:br>
              <a:rPr lang="fr-FR" noProof="0" dirty="0"/>
            </a:br>
            <a:r>
              <a:rPr lang="fr-FR" noProof="0" dirty="0"/>
              <a:t>sur une ligne à deux lignes </a:t>
            </a:r>
            <a:endParaRPr lang="fr-FR" dirty="0"/>
          </a:p>
        </p:txBody>
      </p:sp>
      <p:sp>
        <p:nvSpPr>
          <p:cNvPr id="16" name="Espace réservé du contenu 2">
            <a:extLst>
              <a:ext uri="{FF2B5EF4-FFF2-40B4-BE49-F238E27FC236}">
                <a16:creationId xmlns:a16="http://schemas.microsoft.com/office/drawing/2014/main" id="{581BFD3F-5867-7848-9B8A-F3F76AF05B01}"/>
              </a:ext>
            </a:extLst>
          </p:cNvPr>
          <p:cNvSpPr>
            <a:spLocks noGrp="1"/>
          </p:cNvSpPr>
          <p:nvPr>
            <p:ph idx="1" hasCustomPrompt="1"/>
          </p:nvPr>
        </p:nvSpPr>
        <p:spPr bwMode="gray">
          <a:xfrm>
            <a:off x="1055440" y="1355604"/>
            <a:ext cx="4896544" cy="4377652"/>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7" name="Espace réservé du contenu 2">
            <a:extLst>
              <a:ext uri="{FF2B5EF4-FFF2-40B4-BE49-F238E27FC236}">
                <a16:creationId xmlns:a16="http://schemas.microsoft.com/office/drawing/2014/main" id="{944C0CA9-B3C7-BF40-A7D8-9C5C278DA89A}"/>
              </a:ext>
            </a:extLst>
          </p:cNvPr>
          <p:cNvSpPr>
            <a:spLocks noGrp="1"/>
          </p:cNvSpPr>
          <p:nvPr>
            <p:ph idx="13" hasCustomPrompt="1"/>
          </p:nvPr>
        </p:nvSpPr>
        <p:spPr bwMode="gray">
          <a:xfrm>
            <a:off x="6491040" y="1355604"/>
            <a:ext cx="5077568" cy="4377652"/>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3ACD8F25-6685-A8EB-3D22-6B3938B61A78}"/>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9E23FA38-706B-428A-3BB7-1968A1D44462}"/>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18213254"/>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6D1DB25-A7D7-A844-9280-EF3F1C217A4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EF31EC38-3729-614C-B6A2-53C9252D66DE}"/>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3 colonnes de texte </a:t>
            </a:r>
            <a:br>
              <a:rPr lang="fr-FR" noProof="0" dirty="0"/>
            </a:br>
            <a:r>
              <a:rPr lang="fr-FR" noProof="0" dirty="0"/>
              <a:t>sur une ligne à deux lignes </a:t>
            </a:r>
            <a:endParaRPr lang="fr-FR" dirty="0"/>
          </a:p>
        </p:txBody>
      </p:sp>
      <p:sp>
        <p:nvSpPr>
          <p:cNvPr id="17" name="Espace réservé du contenu 2">
            <a:extLst>
              <a:ext uri="{FF2B5EF4-FFF2-40B4-BE49-F238E27FC236}">
                <a16:creationId xmlns:a16="http://schemas.microsoft.com/office/drawing/2014/main" id="{A9763059-49E2-DD42-B48C-5E1EE2A30D93}"/>
              </a:ext>
            </a:extLst>
          </p:cNvPr>
          <p:cNvSpPr>
            <a:spLocks noGrp="1"/>
          </p:cNvSpPr>
          <p:nvPr>
            <p:ph idx="1" hasCustomPrompt="1"/>
          </p:nvPr>
        </p:nvSpPr>
        <p:spPr bwMode="gray">
          <a:xfrm>
            <a:off x="1055440" y="1355604"/>
            <a:ext cx="3240360" cy="4449660"/>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DD978298-1CAA-C943-9FDF-29E03B201652}"/>
              </a:ext>
            </a:extLst>
          </p:cNvPr>
          <p:cNvSpPr>
            <a:spLocks noGrp="1"/>
          </p:cNvSpPr>
          <p:nvPr>
            <p:ph idx="19" hasCustomPrompt="1"/>
          </p:nvPr>
        </p:nvSpPr>
        <p:spPr bwMode="gray">
          <a:xfrm>
            <a:off x="4814640" y="1355604"/>
            <a:ext cx="3240360" cy="4449660"/>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0" name="Espace réservé du contenu 2">
            <a:extLst>
              <a:ext uri="{FF2B5EF4-FFF2-40B4-BE49-F238E27FC236}">
                <a16:creationId xmlns:a16="http://schemas.microsoft.com/office/drawing/2014/main" id="{E6DCE7C7-252C-5740-BB54-B56991616D2B}"/>
              </a:ext>
            </a:extLst>
          </p:cNvPr>
          <p:cNvSpPr>
            <a:spLocks noGrp="1"/>
          </p:cNvSpPr>
          <p:nvPr>
            <p:ph idx="20" hasCustomPrompt="1"/>
          </p:nvPr>
        </p:nvSpPr>
        <p:spPr bwMode="gray">
          <a:xfrm>
            <a:off x="8594160" y="1355604"/>
            <a:ext cx="3240360" cy="4449660"/>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F94FA9C5-1D0A-510E-5DD1-42D48ED23719}"/>
              </a:ext>
            </a:extLst>
          </p:cNvPr>
          <p:cNvSpPr>
            <a:spLocks noGrp="1"/>
          </p:cNvSpPr>
          <p:nvPr>
            <p:ph type="ftr" sz="quarter" idx="21"/>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00B43D04-91FC-0775-C4AA-B4C7BA3E4B50}"/>
              </a:ext>
            </a:extLst>
          </p:cNvPr>
          <p:cNvSpPr>
            <a:spLocks noGrp="1"/>
          </p:cNvSpPr>
          <p:nvPr>
            <p:ph type="sldNum" sz="quarter" idx="2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6545311"/>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exte + image">
    <p:spTree>
      <p:nvGrpSpPr>
        <p:cNvPr id="1" name=""/>
        <p:cNvGrpSpPr/>
        <p:nvPr/>
      </p:nvGrpSpPr>
      <p:grpSpPr>
        <a:xfrm>
          <a:off x="0" y="0"/>
          <a:ext cx="0" cy="0"/>
          <a:chOff x="0" y="0"/>
          <a:chExt cx="0" cy="0"/>
        </a:xfrm>
      </p:grpSpPr>
      <p:sp>
        <p:nvSpPr>
          <p:cNvPr id="9" name="Espace réservé pour une image  4">
            <a:extLst>
              <a:ext uri="{FF2B5EF4-FFF2-40B4-BE49-F238E27FC236}">
                <a16:creationId xmlns:a16="http://schemas.microsoft.com/office/drawing/2014/main" id="{9F692AE3-4A92-A542-93B5-1AD7821AFB3C}"/>
              </a:ext>
            </a:extLst>
          </p:cNvPr>
          <p:cNvSpPr>
            <a:spLocks noGrp="1"/>
          </p:cNvSpPr>
          <p:nvPr>
            <p:ph type="pic" sz="quarter" idx="15" hasCustomPrompt="1"/>
          </p:nvPr>
        </p:nvSpPr>
        <p:spPr>
          <a:xfrm>
            <a:off x="6383338" y="1355604"/>
            <a:ext cx="5808662" cy="4752765"/>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Freeform 5">
            <a:extLst>
              <a:ext uri="{FF2B5EF4-FFF2-40B4-BE49-F238E27FC236}">
                <a16:creationId xmlns:a16="http://schemas.microsoft.com/office/drawing/2014/main" id="{B7558CE5-1C51-D24A-8033-A8B273E5466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DCFF3929-A709-394D-8BE9-D8C0F3D5411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+ 1 image </a:t>
            </a:r>
            <a:br>
              <a:rPr lang="fr-FR" noProof="0" dirty="0"/>
            </a:br>
            <a:r>
              <a:rPr lang="fr-FR" noProof="0" dirty="0"/>
              <a:t>sur une ligne à deux lignes </a:t>
            </a:r>
            <a:endParaRPr lang="fr-FR" dirty="0"/>
          </a:p>
        </p:txBody>
      </p:sp>
      <p:sp>
        <p:nvSpPr>
          <p:cNvPr id="14" name="Espace réservé du contenu 2">
            <a:extLst>
              <a:ext uri="{FF2B5EF4-FFF2-40B4-BE49-F238E27FC236}">
                <a16:creationId xmlns:a16="http://schemas.microsoft.com/office/drawing/2014/main" id="{3E146EEE-8E31-D246-9968-D3852CFF1A39}"/>
              </a:ext>
            </a:extLst>
          </p:cNvPr>
          <p:cNvSpPr>
            <a:spLocks noGrp="1"/>
          </p:cNvSpPr>
          <p:nvPr>
            <p:ph idx="1" hasCustomPrompt="1"/>
          </p:nvPr>
        </p:nvSpPr>
        <p:spPr bwMode="gray">
          <a:xfrm>
            <a:off x="1055440" y="1355604"/>
            <a:ext cx="4896544"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pied de page 5">
            <a:extLst>
              <a:ext uri="{FF2B5EF4-FFF2-40B4-BE49-F238E27FC236}">
                <a16:creationId xmlns:a16="http://schemas.microsoft.com/office/drawing/2014/main" id="{5318BCD6-50EC-D14F-46D3-30657CFB7130}"/>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9DEDC195-EC86-C3F4-D9D2-CB8922528528}"/>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18199836"/>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err="1"/>
              <a:t>Timeline</a:t>
            </a:r>
            <a:r>
              <a:rPr lang="fr-FR" noProof="0" dirty="0"/>
              <a:t> 1 colonne chapeau + 1 colonne texte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6023992" y="1310455"/>
            <a:ext cx="5739150" cy="2550594"/>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Cras elementum ultrices st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4824536"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la-Latn" dirty="0"/>
              <a:t>Lorem ipsum dolor sit amet, consectetur adipiscing elit. Sed non risus. Suspendisse lectus massa, varius a, semper congue, euismod non.</a:t>
            </a:r>
          </a:p>
        </p:txBody>
      </p:sp>
      <p:sp>
        <p:nvSpPr>
          <p:cNvPr id="2" name="Espace réservé du pied de page 1">
            <a:extLst>
              <a:ext uri="{FF2B5EF4-FFF2-40B4-BE49-F238E27FC236}">
                <a16:creationId xmlns:a16="http://schemas.microsoft.com/office/drawing/2014/main" id="{D591FDDD-BE92-681C-D0D0-E0A48C407FC4}"/>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3" name="Espace réservé du numéro de diapositive 2">
            <a:extLst>
              <a:ext uri="{FF2B5EF4-FFF2-40B4-BE49-F238E27FC236}">
                <a16:creationId xmlns:a16="http://schemas.microsoft.com/office/drawing/2014/main" id="{8604D4B1-81FB-822B-9160-6EC602B3DD19}"/>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392696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 fond couleu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11BD4A11-8B06-E64E-B10A-177CF3828FE4}"/>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A9F77E1D-3FAB-C151-452A-1DB501F3E3C0}"/>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45959214"/>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onnes + fond uni">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B67BCB98-4394-E1CB-60C3-C0983BE3E3DD}"/>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B73B4832-6698-8001-AE09-B56C75C0D409}"/>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666144541"/>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du tableau 10">
            <a:extLst>
              <a:ext uri="{FF2B5EF4-FFF2-40B4-BE49-F238E27FC236}">
                <a16:creationId xmlns:a16="http://schemas.microsoft.com/office/drawing/2014/main" id="{E3FD5AC2-9A53-C64F-A910-2D83BE867A27}"/>
              </a:ext>
            </a:extLst>
          </p:cNvPr>
          <p:cNvSpPr>
            <a:spLocks noGrp="1"/>
          </p:cNvSpPr>
          <p:nvPr>
            <p:ph type="tbl" sz="quarter" idx="15"/>
          </p:nvPr>
        </p:nvSpPr>
        <p:spPr>
          <a:xfrm>
            <a:off x="1055440" y="2348880"/>
            <a:ext cx="10707702" cy="3816424"/>
          </a:xfrm>
          <a:prstGeom prst="rect">
            <a:avLst/>
          </a:prstGeom>
        </p:spPr>
        <p:txBody>
          <a:bodyPr/>
          <a:lstStyle/>
          <a:p>
            <a:endParaRPr lang="en-GB" dirty="0"/>
          </a:p>
        </p:txBody>
      </p:sp>
      <p:sp>
        <p:nvSpPr>
          <p:cNvPr id="9" name="Espace réservé du contenu 18">
            <a:extLst>
              <a:ext uri="{FF2B5EF4-FFF2-40B4-BE49-F238E27FC236}">
                <a16:creationId xmlns:a16="http://schemas.microsoft.com/office/drawing/2014/main" id="{B40C33AB-1258-334F-8F2E-02A5E286FC10}"/>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6" name="Freeform 5">
            <a:extLst>
              <a:ext uri="{FF2B5EF4-FFF2-40B4-BE49-F238E27FC236}">
                <a16:creationId xmlns:a16="http://schemas.microsoft.com/office/drawing/2014/main" id="{3A21149F-F7A5-5C49-867C-8444202D05E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7" name="Espace réservé du titre 1">
            <a:extLst>
              <a:ext uri="{FF2B5EF4-FFF2-40B4-BE49-F238E27FC236}">
                <a16:creationId xmlns:a16="http://schemas.microsoft.com/office/drawing/2014/main" id="{47E9C3F2-4334-1448-BE83-8037C40D4976}"/>
              </a:ext>
            </a:extLst>
          </p:cNvPr>
          <p:cNvSpPr>
            <a:spLocks noGrp="1"/>
          </p:cNvSpPr>
          <p:nvPr>
            <p:ph type="title" hasCustomPrompt="1"/>
          </p:nvPr>
        </p:nvSpPr>
        <p:spPr bwMode="gray">
          <a:xfrm>
            <a:off x="1055440" y="260728"/>
            <a:ext cx="9953634"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a:t>Diapositive Tableau + texte chapeau</a:t>
            </a:r>
            <a:br>
              <a:rPr lang="fr-FR" noProof="0" dirty="0"/>
            </a:br>
            <a:r>
              <a:rPr lang="fr-FR" noProof="0" dirty="0"/>
              <a:t>sur une ligne à deux lignes </a:t>
            </a:r>
            <a:endParaRPr lang="fr-FR" dirty="0"/>
          </a:p>
        </p:txBody>
      </p:sp>
      <p:sp>
        <p:nvSpPr>
          <p:cNvPr id="5" name="Espace réservé du pied de page 4">
            <a:extLst>
              <a:ext uri="{FF2B5EF4-FFF2-40B4-BE49-F238E27FC236}">
                <a16:creationId xmlns:a16="http://schemas.microsoft.com/office/drawing/2014/main" id="{AA659A91-A45A-EC44-DB76-560EA098AB67}"/>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9C3E69AE-3B1A-9E6B-2D35-645035F5672F}"/>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530286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5EADBC-E2FA-414E-BAB9-19578885B1A0}"/>
              </a:ext>
            </a:extLst>
          </p:cNvPr>
          <p:cNvSpPr/>
          <p:nvPr userDrawn="1"/>
        </p:nvSpPr>
        <p:spPr bwMode="gray">
          <a:xfrm>
            <a:off x="427766" y="432000"/>
            <a:ext cx="11337033"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grpSp>
        <p:nvGrpSpPr>
          <p:cNvPr id="18" name="Groupe 17"/>
          <p:cNvGrpSpPr/>
          <p:nvPr userDrawn="1"/>
        </p:nvGrpSpPr>
        <p:grpSpPr bwMode="gray">
          <a:xfrm>
            <a:off x="0" y="0"/>
            <a:ext cx="12192000" cy="6858000"/>
            <a:chOff x="0" y="0"/>
            <a:chExt cx="9144000" cy="5143500"/>
          </a:xfrm>
          <a:solidFill>
            <a:schemeClr val="bg1"/>
          </a:solidFill>
        </p:grpSpPr>
        <p:sp>
          <p:nvSpPr>
            <p:cNvPr id="14" name="Rectangle 13"/>
            <p:cNvSpPr/>
            <p:nvPr userDrawn="1"/>
          </p:nvSpPr>
          <p:spPr bwMode="gray">
            <a:xfrm>
              <a:off x="0" y="0"/>
              <a:ext cx="9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5" name="Rectangle 14"/>
            <p:cNvSpPr/>
            <p:nvPr userDrawn="1"/>
          </p:nvSpPr>
          <p:spPr bwMode="gray">
            <a:xfrm>
              <a:off x="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6" name="Rectangle 15"/>
            <p:cNvSpPr/>
            <p:nvPr userDrawn="1"/>
          </p:nvSpPr>
          <p:spPr bwMode="gray">
            <a:xfrm>
              <a:off x="882000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7" name="Rectangle 16"/>
            <p:cNvSpPr/>
            <p:nvPr userDrawn="1"/>
          </p:nvSpPr>
          <p:spPr bwMode="gray">
            <a:xfrm>
              <a:off x="0" y="4495500"/>
              <a:ext cx="9144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grpSp>
      <p:sp>
        <p:nvSpPr>
          <p:cNvPr id="11" name="Forme libre 10"/>
          <p:cNvSpPr>
            <a:spLocks/>
          </p:cNvSpPr>
          <p:nvPr userDrawn="1"/>
        </p:nvSpPr>
        <p:spPr bwMode="gray">
          <a:xfrm>
            <a:off x="10182844" y="4727165"/>
            <a:ext cx="1601788" cy="2130835"/>
          </a:xfrm>
          <a:custGeom>
            <a:avLst/>
            <a:gdLst>
              <a:gd name="connsiteX0" fmla="*/ 800894 w 1601788"/>
              <a:gd name="connsiteY0" fmla="*/ 0 h 2130835"/>
              <a:gd name="connsiteX1" fmla="*/ 855240 w 1601788"/>
              <a:gd name="connsiteY1" fmla="*/ 13371 h 2130835"/>
              <a:gd name="connsiteX2" fmla="*/ 1546488 w 1601788"/>
              <a:gd name="connsiteY2" fmla="*/ 412572 h 2130835"/>
              <a:gd name="connsiteX3" fmla="*/ 1585579 w 1601788"/>
              <a:gd name="connsiteY3" fmla="*/ 453638 h 2130835"/>
              <a:gd name="connsiteX4" fmla="*/ 1601788 w 1601788"/>
              <a:gd name="connsiteY4" fmla="*/ 507120 h 2130835"/>
              <a:gd name="connsiteX5" fmla="*/ 1601788 w 1601788"/>
              <a:gd name="connsiteY5" fmla="*/ 1772531 h 2130835"/>
              <a:gd name="connsiteX6" fmla="*/ 1585579 w 1601788"/>
              <a:gd name="connsiteY6" fmla="*/ 1826967 h 2130835"/>
              <a:gd name="connsiteX7" fmla="*/ 1546488 w 1601788"/>
              <a:gd name="connsiteY7" fmla="*/ 1867078 h 2130835"/>
              <a:gd name="connsiteX8" fmla="*/ 1090863 w 1601788"/>
              <a:gd name="connsiteY8" fmla="*/ 2130835 h 2130835"/>
              <a:gd name="connsiteX9" fmla="*/ 510925 w 1601788"/>
              <a:gd name="connsiteY9" fmla="*/ 2130835 h 2130835"/>
              <a:gd name="connsiteX10" fmla="*/ 55300 w 1601788"/>
              <a:gd name="connsiteY10" fmla="*/ 1867078 h 2130835"/>
              <a:gd name="connsiteX11" fmla="*/ 16209 w 1601788"/>
              <a:gd name="connsiteY11" fmla="*/ 1826967 h 2130835"/>
              <a:gd name="connsiteX12" fmla="*/ 0 w 1601788"/>
              <a:gd name="connsiteY12" fmla="*/ 1772531 h 2130835"/>
              <a:gd name="connsiteX13" fmla="*/ 0 w 1601788"/>
              <a:gd name="connsiteY13" fmla="*/ 507120 h 2130835"/>
              <a:gd name="connsiteX14" fmla="*/ 16209 w 1601788"/>
              <a:gd name="connsiteY14" fmla="*/ 453638 h 2130835"/>
              <a:gd name="connsiteX15" fmla="*/ 55300 w 1601788"/>
              <a:gd name="connsiteY15" fmla="*/ 412572 h 2130835"/>
              <a:gd name="connsiteX16" fmla="*/ 746548 w 1601788"/>
              <a:gd name="connsiteY16" fmla="*/ 13371 h 2130835"/>
              <a:gd name="connsiteX17" fmla="*/ 800894 w 1601788"/>
              <a:gd name="connsiteY17" fmla="*/ 0 h 2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788" h="2130835">
                <a:moveTo>
                  <a:pt x="800894" y="0"/>
                </a:moveTo>
                <a:cubicBezTo>
                  <a:pt x="820916" y="0"/>
                  <a:pt x="839985" y="4775"/>
                  <a:pt x="855240" y="13371"/>
                </a:cubicBezTo>
                <a:lnTo>
                  <a:pt x="1546488" y="412572"/>
                </a:lnTo>
                <a:cubicBezTo>
                  <a:pt x="1561743" y="421167"/>
                  <a:pt x="1575092" y="436448"/>
                  <a:pt x="1585579" y="453638"/>
                </a:cubicBezTo>
                <a:cubicBezTo>
                  <a:pt x="1595114" y="470829"/>
                  <a:pt x="1601788" y="489929"/>
                  <a:pt x="1601788" y="507120"/>
                </a:cubicBezTo>
                <a:lnTo>
                  <a:pt x="1601788" y="1772531"/>
                </a:lnTo>
                <a:cubicBezTo>
                  <a:pt x="1601788" y="1789721"/>
                  <a:pt x="1595114" y="1809777"/>
                  <a:pt x="1585579" y="1826967"/>
                </a:cubicBezTo>
                <a:cubicBezTo>
                  <a:pt x="1575092" y="1843203"/>
                  <a:pt x="1561743" y="1858483"/>
                  <a:pt x="1546488" y="1867078"/>
                </a:cubicBezTo>
                <a:lnTo>
                  <a:pt x="1090863" y="2130835"/>
                </a:lnTo>
                <a:lnTo>
                  <a:pt x="510925" y="2130835"/>
                </a:lnTo>
                <a:lnTo>
                  <a:pt x="55300" y="1867078"/>
                </a:lnTo>
                <a:cubicBezTo>
                  <a:pt x="40045" y="1858483"/>
                  <a:pt x="26696" y="1843203"/>
                  <a:pt x="16209" y="1826967"/>
                </a:cubicBezTo>
                <a:cubicBezTo>
                  <a:pt x="6674" y="1809777"/>
                  <a:pt x="0" y="1789721"/>
                  <a:pt x="0" y="1772531"/>
                </a:cubicBezTo>
                <a:lnTo>
                  <a:pt x="0" y="507120"/>
                </a:lnTo>
                <a:cubicBezTo>
                  <a:pt x="0" y="489929"/>
                  <a:pt x="6674" y="470829"/>
                  <a:pt x="16209" y="453638"/>
                </a:cubicBezTo>
                <a:cubicBezTo>
                  <a:pt x="26696" y="436448"/>
                  <a:pt x="40045" y="421167"/>
                  <a:pt x="55300" y="412572"/>
                </a:cubicBezTo>
                <a:lnTo>
                  <a:pt x="746548" y="13371"/>
                </a:lnTo>
                <a:cubicBezTo>
                  <a:pt x="761803" y="4775"/>
                  <a:pt x="780872" y="0"/>
                  <a:pt x="80089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i="0">
              <a:latin typeface="Calibri" panose="020F0502020204030204" pitchFamily="34" charset="0"/>
            </a:endParaRPr>
          </a:p>
        </p:txBody>
      </p:sp>
      <p:grpSp>
        <p:nvGrpSpPr>
          <p:cNvPr id="4" name="Graphique 2">
            <a:extLst>
              <a:ext uri="{FF2B5EF4-FFF2-40B4-BE49-F238E27FC236}">
                <a16:creationId xmlns:a16="http://schemas.microsoft.com/office/drawing/2014/main" id="{2D164CE4-A14A-A34B-9166-954BA5732B2B}"/>
              </a:ext>
            </a:extLst>
          </p:cNvPr>
          <p:cNvGrpSpPr/>
          <p:nvPr/>
        </p:nvGrpSpPr>
        <p:grpSpPr>
          <a:xfrm>
            <a:off x="2833185" y="-109007"/>
            <a:ext cx="5527373" cy="6644014"/>
            <a:chOff x="4838700" y="1917700"/>
            <a:chExt cx="2514600" cy="3022600"/>
          </a:xfrm>
          <a:solidFill>
            <a:schemeClr val="bg1">
              <a:alpha val="8000"/>
            </a:schemeClr>
          </a:solidFill>
        </p:grpSpPr>
        <p:sp>
          <p:nvSpPr>
            <p:cNvPr id="5" name="Forme libre 4">
              <a:extLst>
                <a:ext uri="{FF2B5EF4-FFF2-40B4-BE49-F238E27FC236}">
                  <a16:creationId xmlns:a16="http://schemas.microsoft.com/office/drawing/2014/main" id="{90CCC2FF-1537-FB4C-9E17-BB5F757A5968}"/>
                </a:ext>
              </a:extLst>
            </p:cNvPr>
            <p:cNvSpPr/>
            <p:nvPr/>
          </p:nvSpPr>
          <p:spPr>
            <a:xfrm>
              <a:off x="4838897" y="1917700"/>
              <a:ext cx="2514976" cy="1511775"/>
            </a:xfrm>
            <a:custGeom>
              <a:avLst/>
              <a:gdLst>
                <a:gd name="connsiteX0" fmla="*/ 772781 w 2514976"/>
                <a:gd name="connsiteY0" fmla="*/ 1472615 h 1511775"/>
                <a:gd name="connsiteX1" fmla="*/ 783314 w 2514976"/>
                <a:gd name="connsiteY1" fmla="*/ 1511775 h 1511775"/>
                <a:gd name="connsiteX2" fmla="*/ 2514972 w 2514976"/>
                <a:gd name="connsiteY2" fmla="*/ 1511775 h 1511775"/>
                <a:gd name="connsiteX3" fmla="*/ 2514972 w 2514976"/>
                <a:gd name="connsiteY3" fmla="*/ 1511775 h 1511775"/>
                <a:gd name="connsiteX4" fmla="*/ 2494951 w 2514976"/>
                <a:gd name="connsiteY4" fmla="*/ 1437731 h 1511775"/>
                <a:gd name="connsiteX5" fmla="*/ 1709541 w 2514976"/>
                <a:gd name="connsiteY5" fmla="*/ 74139 h 1511775"/>
                <a:gd name="connsiteX6" fmla="*/ 1581154 w 2514976"/>
                <a:gd name="connsiteY6" fmla="*/ 0 h 1511775"/>
                <a:gd name="connsiteX7" fmla="*/ 111015 w 2514976"/>
                <a:gd name="connsiteY7" fmla="*/ 0 h 1511775"/>
                <a:gd name="connsiteX8" fmla="*/ 0 w 2514976"/>
                <a:gd name="connsiteY8" fmla="*/ 111596 h 1511775"/>
                <a:gd name="connsiteX9" fmla="*/ 15175 w 2514976"/>
                <a:gd name="connsiteY9" fmla="*/ 167574 h 15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976" h="1511775">
                  <a:moveTo>
                    <a:pt x="772781" y="1472615"/>
                  </a:moveTo>
                  <a:cubicBezTo>
                    <a:pt x="779821" y="1484449"/>
                    <a:pt x="783466" y="1498000"/>
                    <a:pt x="783314" y="1511775"/>
                  </a:cubicBezTo>
                  <a:lnTo>
                    <a:pt x="2514972" y="1511775"/>
                  </a:lnTo>
                  <a:lnTo>
                    <a:pt x="2514972" y="1511775"/>
                  </a:lnTo>
                  <a:cubicBezTo>
                    <a:pt x="2515177" y="1485725"/>
                    <a:pt x="2508252" y="1460117"/>
                    <a:pt x="2494951" y="1437731"/>
                  </a:cubicBezTo>
                  <a:lnTo>
                    <a:pt x="1709541" y="74139"/>
                  </a:lnTo>
                  <a:cubicBezTo>
                    <a:pt x="1682993" y="28275"/>
                    <a:pt x="1634082" y="30"/>
                    <a:pt x="1581154" y="0"/>
                  </a:cubicBezTo>
                  <a:lnTo>
                    <a:pt x="111015" y="0"/>
                  </a:lnTo>
                  <a:cubicBezTo>
                    <a:pt x="49594" y="109"/>
                    <a:pt x="-109" y="50072"/>
                    <a:pt x="0" y="111596"/>
                  </a:cubicBezTo>
                  <a:cubicBezTo>
                    <a:pt x="35" y="131270"/>
                    <a:pt x="5271" y="150584"/>
                    <a:pt x="15175" y="167574"/>
                  </a:cubicBezTo>
                  <a:close/>
                </a:path>
              </a:pathLst>
            </a:custGeom>
            <a:grpFill/>
            <a:ln w="9489" cap="flat">
              <a:noFill/>
              <a:prstDash val="solid"/>
              <a:miter/>
            </a:ln>
          </p:spPr>
          <p:txBody>
            <a:bodyPr rtlCol="0" anchor="ctr"/>
            <a:lstStyle/>
            <a:p>
              <a:endParaRPr lang="en-GB"/>
            </a:p>
          </p:txBody>
        </p:sp>
        <p:sp>
          <p:nvSpPr>
            <p:cNvPr id="6" name="Forme libre 5">
              <a:extLst>
                <a:ext uri="{FF2B5EF4-FFF2-40B4-BE49-F238E27FC236}">
                  <a16:creationId xmlns:a16="http://schemas.microsoft.com/office/drawing/2014/main" id="{7428158E-4517-014B-A3A8-E40235F5B4AE}"/>
                </a:ext>
              </a:extLst>
            </p:cNvPr>
            <p:cNvSpPr/>
            <p:nvPr/>
          </p:nvSpPr>
          <p:spPr>
            <a:xfrm>
              <a:off x="4838838" y="3429190"/>
              <a:ext cx="2515510" cy="1511680"/>
            </a:xfrm>
            <a:custGeom>
              <a:avLst/>
              <a:gdLst>
                <a:gd name="connsiteX0" fmla="*/ 772840 w 2515510"/>
                <a:gd name="connsiteY0" fmla="*/ 39066 h 1511680"/>
                <a:gd name="connsiteX1" fmla="*/ 15234 w 2515510"/>
                <a:gd name="connsiteY1" fmla="*/ 1343916 h 1511680"/>
                <a:gd name="connsiteX2" fmla="*/ 55149 w 2515510"/>
                <a:gd name="connsiteY2" fmla="*/ 1496439 h 1511680"/>
                <a:gd name="connsiteX3" fmla="*/ 111073 w 2515510"/>
                <a:gd name="connsiteY3" fmla="*/ 1511680 h 1511680"/>
                <a:gd name="connsiteX4" fmla="*/ 1581213 w 2515510"/>
                <a:gd name="connsiteY4" fmla="*/ 1511680 h 1511680"/>
                <a:gd name="connsiteX5" fmla="*/ 1709600 w 2515510"/>
                <a:gd name="connsiteY5" fmla="*/ 1437541 h 1511680"/>
                <a:gd name="connsiteX6" fmla="*/ 2495483 w 2515510"/>
                <a:gd name="connsiteY6" fmla="*/ 74139 h 1511680"/>
                <a:gd name="connsiteX7" fmla="*/ 2515505 w 2515510"/>
                <a:gd name="connsiteY7" fmla="*/ 0 h 1511680"/>
                <a:gd name="connsiteX8" fmla="*/ 783373 w 2515510"/>
                <a:gd name="connsiteY8" fmla="*/ 0 h 1511680"/>
                <a:gd name="connsiteX9" fmla="*/ 772840 w 2515510"/>
                <a:gd name="connsiteY9" fmla="*/ 39066 h 15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510" h="1511680">
                  <a:moveTo>
                    <a:pt x="772840" y="39066"/>
                  </a:moveTo>
                  <a:lnTo>
                    <a:pt x="15234" y="1343916"/>
                  </a:lnTo>
                  <a:cubicBezTo>
                    <a:pt x="-15791" y="1397075"/>
                    <a:pt x="2080" y="1465362"/>
                    <a:pt x="55149" y="1496439"/>
                  </a:cubicBezTo>
                  <a:cubicBezTo>
                    <a:pt x="72120" y="1506377"/>
                    <a:pt x="91415" y="1511636"/>
                    <a:pt x="111073" y="1511680"/>
                  </a:cubicBezTo>
                  <a:lnTo>
                    <a:pt x="1581213" y="1511680"/>
                  </a:lnTo>
                  <a:cubicBezTo>
                    <a:pt x="1634140" y="1511650"/>
                    <a:pt x="1683051" y="1483406"/>
                    <a:pt x="1709600" y="1437541"/>
                  </a:cubicBezTo>
                  <a:lnTo>
                    <a:pt x="2495483" y="74139"/>
                  </a:lnTo>
                  <a:cubicBezTo>
                    <a:pt x="2508802" y="51726"/>
                    <a:pt x="2515727" y="26082"/>
                    <a:pt x="2515505" y="0"/>
                  </a:cubicBezTo>
                  <a:lnTo>
                    <a:pt x="783373" y="0"/>
                  </a:lnTo>
                  <a:cubicBezTo>
                    <a:pt x="783421" y="13732"/>
                    <a:pt x="779783" y="27225"/>
                    <a:pt x="772840" y="39066"/>
                  </a:cubicBezTo>
                </a:path>
              </a:pathLst>
            </a:custGeom>
            <a:grpFill/>
            <a:ln w="9489" cap="flat">
              <a:noFill/>
              <a:prstDash val="solid"/>
              <a:miter/>
            </a:ln>
          </p:spPr>
          <p:txBody>
            <a:bodyPr rtlCol="0" anchor="ctr"/>
            <a:lstStyle/>
            <a:p>
              <a:endParaRPr lang="en-GB"/>
            </a:p>
          </p:txBody>
        </p:sp>
      </p:grpSp>
      <p:sp>
        <p:nvSpPr>
          <p:cNvPr id="7" name="Titre 6"/>
          <p:cNvSpPr>
            <a:spLocks noGrp="1"/>
          </p:cNvSpPr>
          <p:nvPr>
            <p:ph type="title" hasCustomPrompt="1"/>
          </p:nvPr>
        </p:nvSpPr>
        <p:spPr bwMode="gray">
          <a:xfrm>
            <a:off x="1703513" y="1851840"/>
            <a:ext cx="8784975" cy="2880000"/>
          </a:xfrm>
          <a:prstGeom prst="rect">
            <a:avLst/>
          </a:prstGeom>
        </p:spPr>
        <p:txBody>
          <a:bodyPr anchor="ctr" anchorCtr="0"/>
          <a:lstStyle>
            <a:lvl1pPr algn="ctr">
              <a:lnSpc>
                <a:spcPct val="87000"/>
              </a:lnSpc>
              <a:defRPr sz="6400" b="1" i="0">
                <a:solidFill>
                  <a:schemeClr val="bg1"/>
                </a:solidFill>
                <a:latin typeface="Calibri" panose="020F0502020204030204" pitchFamily="34" charset="0"/>
              </a:defRPr>
            </a:lvl1pPr>
          </a:lstStyle>
          <a:p>
            <a:r>
              <a:rPr lang="fr-FR" dirty="0"/>
              <a:t>Merci !</a:t>
            </a:r>
          </a:p>
        </p:txBody>
      </p:sp>
      <p:sp>
        <p:nvSpPr>
          <p:cNvPr id="2" name="ZoneTexte 1">
            <a:extLst>
              <a:ext uri="{FF2B5EF4-FFF2-40B4-BE49-F238E27FC236}">
                <a16:creationId xmlns:a16="http://schemas.microsoft.com/office/drawing/2014/main" id="{A1516CE9-8F03-C597-DF7C-7DF848D2726D}"/>
              </a:ext>
            </a:extLst>
          </p:cNvPr>
          <p:cNvSpPr txBox="1"/>
          <p:nvPr userDrawn="1"/>
        </p:nvSpPr>
        <p:spPr>
          <a:xfrm>
            <a:off x="479376" y="6257836"/>
            <a:ext cx="8349378" cy="6001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Harmonie Mutuelle, mutuelle soumise aux </a:t>
            </a:r>
            <a:r>
              <a:rPr lang="fr-FR" sz="1100" kern="1200" dirty="0" err="1">
                <a:solidFill>
                  <a:schemeClr val="tx1"/>
                </a:solidFill>
                <a:effectLst/>
                <a:latin typeface="+mn-lt"/>
                <a:ea typeface="+mn-ea"/>
                <a:cs typeface="+mn-cs"/>
              </a:rPr>
              <a:t>dispositi</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ons</a:t>
            </a:r>
            <a:r>
              <a:rPr lang="fr-FR" sz="1100" kern="1200" dirty="0">
                <a:solidFill>
                  <a:schemeClr val="tx1"/>
                </a:solidFill>
                <a:effectLst/>
                <a:latin typeface="+mn-lt"/>
                <a:ea typeface="+mn-ea"/>
                <a:cs typeface="+mn-cs"/>
              </a:rPr>
              <a:t> du livre II du Code de la mutualité, immatriculée au répertoire </a:t>
            </a:r>
            <a:r>
              <a:rPr lang="fr-FR" sz="1100" kern="1200" dirty="0" err="1">
                <a:solidFill>
                  <a:schemeClr val="tx1"/>
                </a:solidFill>
                <a:effectLst/>
                <a:latin typeface="+mn-lt"/>
                <a:ea typeface="+mn-ea"/>
                <a:cs typeface="+mn-cs"/>
              </a:rPr>
              <a:t>Sirene</a:t>
            </a:r>
            <a:r>
              <a:rPr lang="fr-FR" sz="1100" kern="1200" dirty="0">
                <a:solidFill>
                  <a:schemeClr val="tx1"/>
                </a:solidFill>
                <a:effectLst/>
                <a:latin typeface="+mn-lt"/>
                <a:ea typeface="+mn-ea"/>
                <a:cs typeface="+mn-cs"/>
              </a:rPr>
              <a:t> sous le numéro </a:t>
            </a:r>
            <a:r>
              <a:rPr lang="fr-FR" sz="1100" kern="1200" dirty="0" err="1">
                <a:solidFill>
                  <a:schemeClr val="tx1"/>
                </a:solidFill>
                <a:effectLst/>
                <a:latin typeface="+mn-lt"/>
                <a:ea typeface="+mn-ea"/>
                <a:cs typeface="+mn-cs"/>
              </a:rPr>
              <a:t>Siren</a:t>
            </a:r>
            <a:r>
              <a:rPr lang="fr-FR" sz="1100" kern="1200" dirty="0">
                <a:solidFill>
                  <a:schemeClr val="tx1"/>
                </a:solidFill>
                <a:effectLst/>
                <a:latin typeface="+mn-lt"/>
                <a:ea typeface="+mn-ea"/>
                <a:cs typeface="+mn-cs"/>
              </a:rPr>
              <a:t> 538 518 473. Numéro LEI 969500JLU5ZH89G4TD57. Siège social : 143, rue Blomet - 75015 Paris. </a:t>
            </a:r>
          </a:p>
          <a:p>
            <a:endParaRPr lang="fr-FR" sz="1100" dirty="0"/>
          </a:p>
        </p:txBody>
      </p:sp>
      <p:pic>
        <p:nvPicPr>
          <p:cNvPr id="3" name="Image 2">
            <a:extLst>
              <a:ext uri="{FF2B5EF4-FFF2-40B4-BE49-F238E27FC236}">
                <a16:creationId xmlns:a16="http://schemas.microsoft.com/office/drawing/2014/main" id="{8332C8B4-87D8-F0D9-F867-1E6D704259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2232" y="5143504"/>
            <a:ext cx="1014750" cy="1476000"/>
          </a:xfrm>
          <a:prstGeom prst="rect">
            <a:avLst/>
          </a:prstGeom>
        </p:spPr>
      </p:pic>
    </p:spTree>
    <p:extLst>
      <p:ext uri="{BB962C8B-B14F-4D97-AF65-F5344CB8AC3E}">
        <p14:creationId xmlns:p14="http://schemas.microsoft.com/office/powerpoint/2010/main" val="193550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RE DE LA PRESENTA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C667C7-E255-864E-ACE6-74D78A212399}"/>
              </a:ext>
            </a:extLst>
          </p:cNvPr>
          <p:cNvSpPr/>
          <p:nvPr userDrawn="1"/>
        </p:nvSpPr>
        <p:spPr bwMode="gray">
          <a:xfrm>
            <a:off x="432000" y="432000"/>
            <a:ext cx="5663669" cy="5373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6" name="Graphique 3">
            <a:extLst>
              <a:ext uri="{FF2B5EF4-FFF2-40B4-BE49-F238E27FC236}">
                <a16:creationId xmlns:a16="http://schemas.microsoft.com/office/drawing/2014/main" id="{DCEA645A-BF32-8A42-ACAD-FC04C372E5F0}"/>
              </a:ext>
            </a:extLst>
          </p:cNvPr>
          <p:cNvSpPr/>
          <p:nvPr/>
        </p:nvSpPr>
        <p:spPr>
          <a:xfrm>
            <a:off x="695400" y="692696"/>
            <a:ext cx="502755" cy="207201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3" name="Sous-titre 2"/>
          <p:cNvSpPr>
            <a:spLocks noGrp="1"/>
          </p:cNvSpPr>
          <p:nvPr userDrawn="1">
            <p:ph type="subTitle" idx="1" hasCustomPrompt="1"/>
          </p:nvPr>
        </p:nvSpPr>
        <p:spPr bwMode="gray">
          <a:xfrm>
            <a:off x="863420" y="3572856"/>
            <a:ext cx="5232581" cy="1260000"/>
          </a:xfrm>
          <a:prstGeom prst="rect">
            <a:avLst/>
          </a:prstGeom>
        </p:spPr>
        <p:txBody>
          <a:bodyPr/>
          <a:lstStyle>
            <a:lvl1pPr marL="0" indent="0" algn="l">
              <a:lnSpc>
                <a:spcPct val="94000"/>
              </a:lnSpc>
              <a:buNone/>
              <a:defRPr b="1" i="0" baseline="0">
                <a:solidFill>
                  <a:schemeClr val="bg1"/>
                </a:solidFill>
                <a:latin typeface="Calibri" panose="020F05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r-FR" dirty="0"/>
              <a:t>Sous-titre</a:t>
            </a:r>
          </a:p>
        </p:txBody>
      </p:sp>
      <p:sp>
        <p:nvSpPr>
          <p:cNvPr id="12" name="Espace réservé du texte 11"/>
          <p:cNvSpPr>
            <a:spLocks noGrp="1"/>
          </p:cNvSpPr>
          <p:nvPr userDrawn="1">
            <p:ph type="body" sz="quarter" idx="13" hasCustomPrompt="1"/>
          </p:nvPr>
        </p:nvSpPr>
        <p:spPr bwMode="gray">
          <a:xfrm>
            <a:off x="863600" y="4869000"/>
            <a:ext cx="5232400" cy="657729"/>
          </a:xfrm>
          <a:prstGeom prst="rect">
            <a:avLst/>
          </a:prstGeom>
        </p:spPr>
        <p:txBody>
          <a:bodyPr bIns="72000" anchor="b" anchorCtr="0"/>
          <a:lstStyle>
            <a:lvl1pPr>
              <a:defRPr sz="1600" b="1" i="0" baseline="0">
                <a:solidFill>
                  <a:schemeClr val="bg1"/>
                </a:solidFill>
                <a:latin typeface="Calibri" panose="020F0502020204030204" pitchFamily="34" charset="0"/>
              </a:defRPr>
            </a:lvl1pPr>
          </a:lstStyle>
          <a:p>
            <a:pPr lvl="0"/>
            <a:r>
              <a:rPr lang="fr-FR" dirty="0"/>
              <a:t>00 mois 2020 / Département</a:t>
            </a:r>
          </a:p>
        </p:txBody>
      </p:sp>
      <p:sp>
        <p:nvSpPr>
          <p:cNvPr id="5" name="Espace réservé pour une image  4">
            <a:extLst>
              <a:ext uri="{FF2B5EF4-FFF2-40B4-BE49-F238E27FC236}">
                <a16:creationId xmlns:a16="http://schemas.microsoft.com/office/drawing/2014/main" id="{C73019EA-80A6-6242-9576-C246A8854819}"/>
              </a:ext>
            </a:extLst>
          </p:cNvPr>
          <p:cNvSpPr>
            <a:spLocks noGrp="1"/>
          </p:cNvSpPr>
          <p:nvPr>
            <p:ph type="pic" sz="quarter" idx="15" hasCustomPrompt="1"/>
          </p:nvPr>
        </p:nvSpPr>
        <p:spPr>
          <a:xfrm>
            <a:off x="6095999" y="432001"/>
            <a:ext cx="5663671" cy="5373264"/>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7" name="Titre 6"/>
          <p:cNvSpPr>
            <a:spLocks noGrp="1"/>
          </p:cNvSpPr>
          <p:nvPr userDrawn="1">
            <p:ph type="title" hasCustomPrompt="1"/>
          </p:nvPr>
        </p:nvSpPr>
        <p:spPr bwMode="gray">
          <a:xfrm>
            <a:off x="863419" y="836712"/>
            <a:ext cx="5232581" cy="2700000"/>
          </a:xfrm>
          <a:prstGeom prst="rect">
            <a:avLst/>
          </a:prstGeom>
        </p:spPr>
        <p:txBody>
          <a:bodyPr anchor="t" anchorCtr="0"/>
          <a:lstStyle>
            <a:lvl1pPr>
              <a:lnSpc>
                <a:spcPct val="86000"/>
              </a:lnSpc>
              <a:defRPr sz="4500" b="1" i="0">
                <a:solidFill>
                  <a:schemeClr val="bg1"/>
                </a:solidFill>
                <a:latin typeface="Calibri" panose="020F0502020204030204" pitchFamily="34" charset="0"/>
              </a:defRPr>
            </a:lvl1pPr>
          </a:lstStyle>
          <a:p>
            <a:r>
              <a:rPr lang="fr-FR" dirty="0"/>
              <a:t>Titre de la présentation à intégrer sur quatre lignes maximum</a:t>
            </a:r>
          </a:p>
        </p:txBody>
      </p:sp>
      <p:pic>
        <p:nvPicPr>
          <p:cNvPr id="8" name="Google Shape;16;p1">
            <a:extLst>
              <a:ext uri="{FF2B5EF4-FFF2-40B4-BE49-F238E27FC236}">
                <a16:creationId xmlns:a16="http://schemas.microsoft.com/office/drawing/2014/main" id="{EA6AD7E6-51F3-80E5-6B13-AFF2BDDE260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333491" y="6158813"/>
            <a:ext cx="1059856" cy="465732"/>
          </a:xfrm>
          <a:prstGeom prst="rect">
            <a:avLst/>
          </a:prstGeom>
          <a:noFill/>
          <a:ln>
            <a:noFill/>
          </a:ln>
        </p:spPr>
      </p:pic>
      <p:sp>
        <p:nvSpPr>
          <p:cNvPr id="2" name="Rectangle 1">
            <a:extLst>
              <a:ext uri="{FF2B5EF4-FFF2-40B4-BE49-F238E27FC236}">
                <a16:creationId xmlns:a16="http://schemas.microsoft.com/office/drawing/2014/main" id="{4E480D01-9686-8BA3-A7AB-8AE69E80F75F}"/>
              </a:ext>
            </a:extLst>
          </p:cNvPr>
          <p:cNvSpPr/>
          <p:nvPr userDrawn="1"/>
        </p:nvSpPr>
        <p:spPr>
          <a:xfrm>
            <a:off x="0" y="6165304"/>
            <a:ext cx="1198155"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51903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itre - Cadre pattern">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sp>
        <p:nvSpPr>
          <p:cNvPr id="7" name="Rectangle 6"/>
          <p:cNvSpPr/>
          <p:nvPr userDrawn="1"/>
        </p:nvSpPr>
        <p:spPr bwMode="gray">
          <a:xfrm>
            <a:off x="432000" y="4338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i="0">
              <a:solidFill>
                <a:schemeClr val="accent1"/>
              </a:solidFill>
              <a:latin typeface="Calibri" panose="020F0502020204030204" pitchFamily="34" charset="0"/>
            </a:endParaRPr>
          </a:p>
        </p:txBody>
      </p:sp>
      <p:sp>
        <p:nvSpPr>
          <p:cNvPr id="23" name="Espace réservé pour une image  4">
            <a:extLst>
              <a:ext uri="{FF2B5EF4-FFF2-40B4-BE49-F238E27FC236}">
                <a16:creationId xmlns:a16="http://schemas.microsoft.com/office/drawing/2014/main" id="{D527B358-8084-8849-BD5A-7A1C090D3495}"/>
              </a:ext>
            </a:extLst>
          </p:cNvPr>
          <p:cNvSpPr>
            <a:spLocks noGrp="1"/>
          </p:cNvSpPr>
          <p:nvPr>
            <p:ph type="pic" sz="quarter" idx="15" hasCustomPrompt="1"/>
          </p:nvPr>
        </p:nvSpPr>
        <p:spPr>
          <a:xfrm>
            <a:off x="6095999" y="432001"/>
            <a:ext cx="5663671" cy="512819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1" name="Graphique 3">
            <a:extLst>
              <a:ext uri="{FF2B5EF4-FFF2-40B4-BE49-F238E27FC236}">
                <a16:creationId xmlns:a16="http://schemas.microsoft.com/office/drawing/2014/main" id="{D90863A7-A09A-E04F-9243-97CC746387B7}"/>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8" name="Espace réservé du texte 7">
            <a:extLst>
              <a:ext uri="{FF2B5EF4-FFF2-40B4-BE49-F238E27FC236}">
                <a16:creationId xmlns:a16="http://schemas.microsoft.com/office/drawing/2014/main" id="{FC082EC3-96D3-7D46-9177-ABB19DCD7AE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2" name="Titre 1">
            <a:extLst>
              <a:ext uri="{FF2B5EF4-FFF2-40B4-BE49-F238E27FC236}">
                <a16:creationId xmlns:a16="http://schemas.microsoft.com/office/drawing/2014/main" id="{B561E799-EA95-D34D-B31D-5D070F17396F}"/>
              </a:ext>
            </a:extLst>
          </p:cNvPr>
          <p:cNvSpPr>
            <a:spLocks noGrp="1"/>
          </p:cNvSpPr>
          <p:nvPr>
            <p:ph type="title" hasCustomPrompt="1"/>
          </p:nvPr>
        </p:nvSpPr>
        <p:spPr bwMode="gray">
          <a:xfrm>
            <a:off x="2394169" y="747780"/>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4" name="Espace réservé du pied de page 3">
            <a:extLst>
              <a:ext uri="{FF2B5EF4-FFF2-40B4-BE49-F238E27FC236}">
                <a16:creationId xmlns:a16="http://schemas.microsoft.com/office/drawing/2014/main" id="{F598FEDA-EDF5-5613-606A-815F10A07BD8}"/>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266F6FCD-A5B5-79EF-3FCC-B34411B3C0D6}"/>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569965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pitre - sans cadr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6181CD3-CCAA-8949-99AB-6340F11F1AF6}"/>
              </a:ext>
            </a:extLst>
          </p:cNvPr>
          <p:cNvSpPr>
            <a:spLocks noGrp="1"/>
          </p:cNvSpPr>
          <p:nvPr>
            <p:ph type="title" hasCustomPrompt="1"/>
          </p:nvPr>
        </p:nvSpPr>
        <p:spPr bwMode="gray">
          <a:xfrm>
            <a:off x="2394169" y="806885"/>
            <a:ext cx="3341791" cy="1972732"/>
          </a:xfrm>
          <a:prstGeom prst="rect">
            <a:avLst/>
          </a:prstGeom>
        </p:spPr>
        <p:txBody>
          <a:bodyPr wrap="none" anchor="b" anchorCtr="0"/>
          <a:lstStyle>
            <a:lvl1pPr algn="r">
              <a:lnSpc>
                <a:spcPct val="100000"/>
              </a:lnSpc>
              <a:defRPr sz="12800" b="1" i="0">
                <a:solidFill>
                  <a:schemeClr val="tx2"/>
                </a:solidFill>
                <a:latin typeface="Calibri" panose="020F0502020204030204" pitchFamily="34" charset="0"/>
                <a:cs typeface="Calibri" panose="020F0502020204030204" pitchFamily="34" charset="0"/>
              </a:defRPr>
            </a:lvl1pPr>
          </a:lstStyle>
          <a:p>
            <a:r>
              <a:rPr lang="fr-FR" dirty="0"/>
              <a:t>00</a:t>
            </a:r>
          </a:p>
        </p:txBody>
      </p:sp>
      <p:sp>
        <p:nvSpPr>
          <p:cNvPr id="10" name="Espace réservé du texte 7">
            <a:extLst>
              <a:ext uri="{FF2B5EF4-FFF2-40B4-BE49-F238E27FC236}">
                <a16:creationId xmlns:a16="http://schemas.microsoft.com/office/drawing/2014/main" id="{89CF4885-7E81-B04C-8184-9BF55F2BDA42}"/>
              </a:ext>
            </a:extLst>
          </p:cNvPr>
          <p:cNvSpPr>
            <a:spLocks noGrp="1"/>
          </p:cNvSpPr>
          <p:nvPr>
            <p:ph type="body" sz="quarter" idx="13" hasCustomPrompt="1"/>
          </p:nvPr>
        </p:nvSpPr>
        <p:spPr bwMode="gray">
          <a:xfrm>
            <a:off x="-168696" y="3211460"/>
            <a:ext cx="5841936" cy="2060278"/>
          </a:xfrm>
          <a:prstGeom prst="rect">
            <a:avLst/>
          </a:prstGeom>
        </p:spPr>
        <p:txBody>
          <a:bodyPr anchor="t" anchorCtr="0"/>
          <a:lstStyle>
            <a:lvl1pPr algn="r">
              <a:lnSpc>
                <a:spcPct val="90000"/>
              </a:lnSpc>
              <a:spcAft>
                <a:spcPts val="0"/>
              </a:spcAft>
              <a:defRPr sz="5000" b="0" i="0" baseline="0">
                <a:solidFill>
                  <a:schemeClr val="tx2"/>
                </a:solidFill>
                <a:latin typeface="Calibri" panose="020F0502020204030204" pitchFamily="34" charset="0"/>
              </a:defRPr>
            </a:lvl1pPr>
            <a:lvl2pPr marL="4233" indent="0" algn="r">
              <a:lnSpc>
                <a:spcPct val="90000"/>
              </a:lnSpc>
              <a:spcBef>
                <a:spcPts val="933"/>
              </a:spcBef>
              <a:spcAft>
                <a:spcPts val="0"/>
              </a:spcAft>
              <a:buNone/>
              <a:defRPr sz="3600" b="0" i="0">
                <a:solidFill>
                  <a:schemeClr val="tx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6" name="Espace réservé pour une image  4">
            <a:extLst>
              <a:ext uri="{FF2B5EF4-FFF2-40B4-BE49-F238E27FC236}">
                <a16:creationId xmlns:a16="http://schemas.microsoft.com/office/drawing/2014/main" id="{33FB8D00-F8C8-3E48-960F-59B921442EA6}"/>
              </a:ext>
            </a:extLst>
          </p:cNvPr>
          <p:cNvSpPr>
            <a:spLocks noGrp="1"/>
          </p:cNvSpPr>
          <p:nvPr>
            <p:ph type="pic" sz="quarter" idx="15" hasCustomPrompt="1"/>
          </p:nvPr>
        </p:nvSpPr>
        <p:spPr>
          <a:xfrm>
            <a:off x="6095999" y="0"/>
            <a:ext cx="6096001" cy="5560199"/>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2" name="Graphique 3">
            <a:extLst>
              <a:ext uri="{FF2B5EF4-FFF2-40B4-BE49-F238E27FC236}">
                <a16:creationId xmlns:a16="http://schemas.microsoft.com/office/drawing/2014/main" id="{A342C44B-B20D-994D-AAF9-EC5D016F3966}"/>
              </a:ext>
            </a:extLst>
          </p:cNvPr>
          <p:cNvSpPr/>
          <p:nvPr userDrawn="1"/>
        </p:nvSpPr>
        <p:spPr>
          <a:xfrm rot="10800000">
            <a:off x="5599893" y="3162333"/>
            <a:ext cx="218447" cy="900290"/>
          </a:xfrm>
          <a:custGeom>
            <a:avLst/>
            <a:gdLst>
              <a:gd name="connsiteX0" fmla="*/ 218101 w 1418796"/>
              <a:gd name="connsiteY0" fmla="*/ 19934 h 6022359"/>
              <a:gd name="connsiteX1" fmla="*/ 19853 w 1418796"/>
              <a:gd name="connsiteY1" fmla="*/ 71919 h 6022359"/>
              <a:gd name="connsiteX2" fmla="*/ 0 w 1418796"/>
              <a:gd name="connsiteY2" fmla="*/ 145370 h 6022359"/>
              <a:gd name="connsiteX3" fmla="*/ 0 w 1418796"/>
              <a:gd name="connsiteY3" fmla="*/ 5877114 h 6022359"/>
              <a:gd name="connsiteX4" fmla="*/ 144578 w 1418796"/>
              <a:gd name="connsiteY4" fmla="*/ 6022360 h 6022359"/>
              <a:gd name="connsiteX5" fmla="*/ 217532 w 1418796"/>
              <a:gd name="connsiteY5" fmla="*/ 6002645 h 6022359"/>
              <a:gd name="connsiteX6" fmla="*/ 1270109 w 1418796"/>
              <a:gd name="connsiteY6" fmla="*/ 5388968 h 6022359"/>
              <a:gd name="connsiteX7" fmla="*/ 1418797 w 1418796"/>
              <a:gd name="connsiteY7" fmla="*/ 5129727 h 6022359"/>
              <a:gd name="connsiteX8" fmla="*/ 1418797 w 1418796"/>
              <a:gd name="connsiteY8" fmla="*/ 893328 h 6022359"/>
              <a:gd name="connsiteX9" fmla="*/ 1270677 w 1418796"/>
              <a:gd name="connsiteY9" fmla="*/ 634277 h 6022359"/>
              <a:gd name="connsiteX10" fmla="*/ 218101 w 1418796"/>
              <a:gd name="connsiteY10" fmla="*/ 19934 h 60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96" h="6022359">
                <a:moveTo>
                  <a:pt x="218101" y="19934"/>
                </a:moveTo>
                <a:cubicBezTo>
                  <a:pt x="149043" y="-20613"/>
                  <a:pt x="60284" y="2661"/>
                  <a:pt x="19853" y="71919"/>
                </a:cubicBezTo>
                <a:cubicBezTo>
                  <a:pt x="6847" y="94199"/>
                  <a:pt x="-6" y="119553"/>
                  <a:pt x="0" y="145370"/>
                </a:cubicBezTo>
                <a:lnTo>
                  <a:pt x="0" y="5877114"/>
                </a:lnTo>
                <a:cubicBezTo>
                  <a:pt x="-70" y="5957264"/>
                  <a:pt x="64659" y="6022293"/>
                  <a:pt x="144578" y="6022360"/>
                </a:cubicBezTo>
                <a:cubicBezTo>
                  <a:pt x="170208" y="6022388"/>
                  <a:pt x="195385" y="6015579"/>
                  <a:pt x="217532" y="6002645"/>
                </a:cubicBezTo>
                <a:lnTo>
                  <a:pt x="1270109" y="5388968"/>
                </a:lnTo>
                <a:cubicBezTo>
                  <a:pt x="1362157" y="5335265"/>
                  <a:pt x="1418787" y="5236524"/>
                  <a:pt x="1418797" y="5129727"/>
                </a:cubicBezTo>
                <a:lnTo>
                  <a:pt x="1418797" y="893328"/>
                </a:lnTo>
                <a:cubicBezTo>
                  <a:pt x="1418920" y="786694"/>
                  <a:pt x="1362508" y="688034"/>
                  <a:pt x="1270677" y="634277"/>
                </a:cubicBezTo>
                <a:lnTo>
                  <a:pt x="218101" y="19934"/>
                </a:lnTo>
              </a:path>
            </a:pathLst>
          </a:custGeom>
          <a:solidFill>
            <a:schemeClr val="accent1"/>
          </a:solidFill>
          <a:ln w="9462" cap="flat">
            <a:noFill/>
            <a:prstDash val="solid"/>
            <a:miter/>
          </a:ln>
        </p:spPr>
        <p:txBody>
          <a:bodyPr rtlCol="0" anchor="ctr"/>
          <a:lstStyle/>
          <a:p>
            <a:endParaRPr lang="en-GB" dirty="0"/>
          </a:p>
        </p:txBody>
      </p:sp>
      <p:sp>
        <p:nvSpPr>
          <p:cNvPr id="4" name="Espace réservé du pied de page 3">
            <a:extLst>
              <a:ext uri="{FF2B5EF4-FFF2-40B4-BE49-F238E27FC236}">
                <a16:creationId xmlns:a16="http://schemas.microsoft.com/office/drawing/2014/main" id="{95BCE40A-DD48-975A-7598-0499EDCF946C}"/>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5C7F8355-8C70-5EDB-05E0-D6E2B453041E}"/>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4534518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pitre - B">
    <p:spTree>
      <p:nvGrpSpPr>
        <p:cNvPr id="1" name=""/>
        <p:cNvGrpSpPr/>
        <p:nvPr/>
      </p:nvGrpSpPr>
      <p:grpSpPr>
        <a:xfrm>
          <a:off x="0" y="0"/>
          <a:ext cx="0" cy="0"/>
          <a:chOff x="0" y="0"/>
          <a:chExt cx="0" cy="0"/>
        </a:xfrm>
      </p:grpSpPr>
      <p:sp>
        <p:nvSpPr>
          <p:cNvPr id="9" name="Rectangle 8"/>
          <p:cNvSpPr/>
          <p:nvPr userDrawn="1"/>
        </p:nvSpPr>
        <p:spPr bwMode="gray">
          <a:xfrm>
            <a:off x="0" y="0"/>
            <a:ext cx="12192000" cy="5994000"/>
          </a:xfrm>
          <a:prstGeom prst="rect">
            <a:avLst/>
          </a:prstGeom>
          <a:blipFill dpi="0" rotWithShape="1">
            <a:blip r:embed="rId2" cstate="email">
              <a:extLst>
                <a:ext uri="{28A0092B-C50C-407E-A947-70E740481C1C}">
                  <a14:useLocalDpi xmlns:a14="http://schemas.microsoft.com/office/drawing/2010/main"/>
                </a:ext>
              </a:extLst>
            </a:blip>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7" name="Rectangle 6"/>
          <p:cNvSpPr/>
          <p:nvPr userDrawn="1"/>
        </p:nvSpPr>
        <p:spPr bwMode="gray">
          <a:xfrm>
            <a:off x="432000" y="432000"/>
            <a:ext cx="11328000" cy="512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solidFill>
                <a:schemeClr val="accent1"/>
              </a:solidFill>
              <a:latin typeface="Calibri" panose="020F0502020204030204" pitchFamily="34" charset="0"/>
            </a:endParaRPr>
          </a:p>
        </p:txBody>
      </p:sp>
      <p:sp>
        <p:nvSpPr>
          <p:cNvPr id="11" name="Espace réservé du texte 7">
            <a:extLst>
              <a:ext uri="{FF2B5EF4-FFF2-40B4-BE49-F238E27FC236}">
                <a16:creationId xmlns:a16="http://schemas.microsoft.com/office/drawing/2014/main" id="{E0F7B032-8432-9449-8C38-917027CE3417}"/>
              </a:ext>
            </a:extLst>
          </p:cNvPr>
          <p:cNvSpPr>
            <a:spLocks noGrp="1"/>
          </p:cNvSpPr>
          <p:nvPr>
            <p:ph type="body" sz="quarter" idx="13" hasCustomPrompt="1"/>
          </p:nvPr>
        </p:nvSpPr>
        <p:spPr bwMode="gray">
          <a:xfrm>
            <a:off x="4813150" y="2661647"/>
            <a:ext cx="5841936" cy="2060278"/>
          </a:xfrm>
          <a:prstGeom prst="rect">
            <a:avLst/>
          </a:prstGeom>
        </p:spPr>
        <p:txBody>
          <a:bodyPr anchor="t" anchorCtr="0"/>
          <a:lstStyle>
            <a:lvl1pPr algn="l">
              <a:lnSpc>
                <a:spcPct val="90000"/>
              </a:lnSpc>
              <a:spcAft>
                <a:spcPts val="0"/>
              </a:spcAft>
              <a:defRPr sz="5000" b="0" i="0" baseline="0">
                <a:solidFill>
                  <a:schemeClr val="bg2"/>
                </a:solidFill>
                <a:latin typeface="Calibri" panose="020F0502020204030204" pitchFamily="34" charset="0"/>
              </a:defRPr>
            </a:lvl1pPr>
            <a:lvl2pPr marL="4233" indent="0" algn="l">
              <a:lnSpc>
                <a:spcPct val="90000"/>
              </a:lnSpc>
              <a:spcBef>
                <a:spcPts val="933"/>
              </a:spcBef>
              <a:spcAft>
                <a:spcPts val="0"/>
              </a:spcAft>
              <a:buNone/>
              <a:defRPr sz="3600" b="0" i="0">
                <a:solidFill>
                  <a:schemeClr val="bg2"/>
                </a:solidFill>
                <a:latin typeface="Calibri" panose="020F0502020204030204" pitchFamily="34" charset="0"/>
              </a:defRPr>
            </a:lvl2pPr>
            <a:lvl3pPr marL="4233" indent="0">
              <a:buNone/>
              <a:defRPr sz="1200"/>
            </a:lvl3pPr>
            <a:lvl4pPr marL="4233" indent="0">
              <a:buNone/>
              <a:defRPr sz="1200"/>
            </a:lvl4pPr>
            <a:lvl5pPr marL="4233" indent="0">
              <a:buNone/>
              <a:defRPr sz="1200"/>
            </a:lvl5pPr>
          </a:lstStyle>
          <a:p>
            <a:pPr lvl="0"/>
            <a:r>
              <a:rPr lang="fr-FR" dirty="0"/>
              <a:t>Titre du chapitre</a:t>
            </a:r>
          </a:p>
          <a:p>
            <a:pPr lvl="1"/>
            <a:r>
              <a:rPr lang="fr-FR" dirty="0"/>
              <a:t>Sous titre</a:t>
            </a:r>
          </a:p>
        </p:txBody>
      </p:sp>
      <p:sp>
        <p:nvSpPr>
          <p:cNvPr id="13" name="Graphique 2">
            <a:extLst>
              <a:ext uri="{FF2B5EF4-FFF2-40B4-BE49-F238E27FC236}">
                <a16:creationId xmlns:a16="http://schemas.microsoft.com/office/drawing/2014/main" id="{9B6DA9A4-C607-3F4E-BA1D-2A7E9E41713A}"/>
              </a:ext>
            </a:extLst>
          </p:cNvPr>
          <p:cNvSpPr/>
          <p:nvPr userDrawn="1"/>
        </p:nvSpPr>
        <p:spPr>
          <a:xfrm>
            <a:off x="2223830" y="1965061"/>
            <a:ext cx="1284957" cy="2060278"/>
          </a:xfrm>
          <a:custGeom>
            <a:avLst/>
            <a:gdLst>
              <a:gd name="connsiteX0" fmla="*/ 1100511 w 3162963"/>
              <a:gd name="connsiteY0" fmla="*/ 3068698 h 5071441"/>
              <a:gd name="connsiteX1" fmla="*/ 1100511 w 3162963"/>
              <a:gd name="connsiteY1" fmla="*/ 2003113 h 5071441"/>
              <a:gd name="connsiteX2" fmla="*/ 1198081 w 3162963"/>
              <a:gd name="connsiteY2" fmla="*/ 1833483 h 5071441"/>
              <a:gd name="connsiteX3" fmla="*/ 2216118 w 3162963"/>
              <a:gd name="connsiteY3" fmla="*/ 1244301 h 5071441"/>
              <a:gd name="connsiteX4" fmla="*/ 3080070 w 3162963"/>
              <a:gd name="connsiteY4" fmla="*/ 744456 h 5071441"/>
              <a:gd name="connsiteX5" fmla="*/ 3140753 w 3162963"/>
              <a:gd name="connsiteY5" fmla="*/ 517539 h 5071441"/>
              <a:gd name="connsiteX6" fmla="*/ 3080070 w 3162963"/>
              <a:gd name="connsiteY6" fmla="*/ 456695 h 5071441"/>
              <a:gd name="connsiteX7" fmla="*/ 2348850 w 3162963"/>
              <a:gd name="connsiteY7" fmla="*/ 33635 h 5071441"/>
              <a:gd name="connsiteX8" fmla="*/ 2098667 w 3162963"/>
              <a:gd name="connsiteY8" fmla="*/ 33635 h 5071441"/>
              <a:gd name="connsiteX9" fmla="*/ 127761 w 3162963"/>
              <a:gd name="connsiteY9" fmla="*/ 1174714 h 5071441"/>
              <a:gd name="connsiteX10" fmla="*/ 0 w 3162963"/>
              <a:gd name="connsiteY10" fmla="*/ 1396211 h 5071441"/>
              <a:gd name="connsiteX11" fmla="*/ 0 w 3162963"/>
              <a:gd name="connsiteY11" fmla="*/ 3675415 h 5071441"/>
              <a:gd name="connsiteX12" fmla="*/ 127761 w 3162963"/>
              <a:gd name="connsiteY12" fmla="*/ 3896912 h 5071441"/>
              <a:gd name="connsiteX13" fmla="*/ 2098667 w 3162963"/>
              <a:gd name="connsiteY13" fmla="*/ 5037806 h 5071441"/>
              <a:gd name="connsiteX14" fmla="*/ 2348850 w 3162963"/>
              <a:gd name="connsiteY14" fmla="*/ 5037806 h 5071441"/>
              <a:gd name="connsiteX15" fmla="*/ 3080070 w 3162963"/>
              <a:gd name="connsiteY15" fmla="*/ 4615301 h 5071441"/>
              <a:gd name="connsiteX16" fmla="*/ 3140753 w 3162963"/>
              <a:gd name="connsiteY16" fmla="*/ 4388383 h 5071441"/>
              <a:gd name="connsiteX17" fmla="*/ 3080070 w 3162963"/>
              <a:gd name="connsiteY17" fmla="*/ 4327539 h 5071441"/>
              <a:gd name="connsiteX18" fmla="*/ 2216671 w 3162963"/>
              <a:gd name="connsiteY18" fmla="*/ 3827694 h 5071441"/>
              <a:gd name="connsiteX19" fmla="*/ 1198633 w 3162963"/>
              <a:gd name="connsiteY19" fmla="*/ 3238328 h 5071441"/>
              <a:gd name="connsiteX20" fmla="*/ 1100511 w 3162963"/>
              <a:gd name="connsiteY20" fmla="*/ 3068698 h 5071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62963" h="5071441">
                <a:moveTo>
                  <a:pt x="1100511" y="3068698"/>
                </a:moveTo>
                <a:lnTo>
                  <a:pt x="1100511" y="2003113"/>
                </a:lnTo>
                <a:cubicBezTo>
                  <a:pt x="1100521" y="1933166"/>
                  <a:pt x="1137703" y="1868523"/>
                  <a:pt x="1198081" y="1833483"/>
                </a:cubicBezTo>
                <a:lnTo>
                  <a:pt x="2216118" y="1244301"/>
                </a:lnTo>
                <a:lnTo>
                  <a:pt x="3080070" y="744456"/>
                </a:lnTo>
                <a:cubicBezTo>
                  <a:pt x="3159323" y="698596"/>
                  <a:pt x="3186492" y="597002"/>
                  <a:pt x="3140753" y="517539"/>
                </a:cubicBezTo>
                <a:cubicBezTo>
                  <a:pt x="3126206" y="492266"/>
                  <a:pt x="3105276" y="471280"/>
                  <a:pt x="3080070" y="456695"/>
                </a:cubicBezTo>
                <a:lnTo>
                  <a:pt x="2348850" y="33635"/>
                </a:lnTo>
                <a:cubicBezTo>
                  <a:pt x="2271453" y="-11212"/>
                  <a:pt x="2176063" y="-11212"/>
                  <a:pt x="2098667" y="33635"/>
                </a:cubicBezTo>
                <a:lnTo>
                  <a:pt x="127761" y="1174714"/>
                </a:lnTo>
                <a:cubicBezTo>
                  <a:pt x="48791" y="1220384"/>
                  <a:pt x="96" y="1304805"/>
                  <a:pt x="0" y="1396211"/>
                </a:cubicBezTo>
                <a:lnTo>
                  <a:pt x="0" y="3675415"/>
                </a:lnTo>
                <a:cubicBezTo>
                  <a:pt x="96" y="3766822"/>
                  <a:pt x="48791" y="3851242"/>
                  <a:pt x="127761" y="3896912"/>
                </a:cubicBezTo>
                <a:lnTo>
                  <a:pt x="2098667" y="5037806"/>
                </a:lnTo>
                <a:cubicBezTo>
                  <a:pt x="2176064" y="5082654"/>
                  <a:pt x="2271453" y="5082654"/>
                  <a:pt x="2348850" y="5037806"/>
                </a:cubicBezTo>
                <a:lnTo>
                  <a:pt x="3080070" y="4615301"/>
                </a:lnTo>
                <a:cubicBezTo>
                  <a:pt x="3159323" y="4569441"/>
                  <a:pt x="3186492" y="4467847"/>
                  <a:pt x="3140753" y="4388383"/>
                </a:cubicBezTo>
                <a:cubicBezTo>
                  <a:pt x="3126206" y="4363110"/>
                  <a:pt x="3105276" y="4342125"/>
                  <a:pt x="3080070" y="4327539"/>
                </a:cubicBezTo>
                <a:lnTo>
                  <a:pt x="2216671" y="3827694"/>
                </a:lnTo>
                <a:lnTo>
                  <a:pt x="1198633" y="3238328"/>
                </a:lnTo>
                <a:cubicBezTo>
                  <a:pt x="1138015" y="3203457"/>
                  <a:pt x="1100597" y="3138770"/>
                  <a:pt x="1100511" y="3068698"/>
                </a:cubicBezTo>
                <a:close/>
              </a:path>
            </a:pathLst>
          </a:custGeom>
          <a:solidFill>
            <a:schemeClr val="accent1"/>
          </a:solidFill>
          <a:ln w="18393" cap="flat">
            <a:noFill/>
            <a:prstDash val="solid"/>
            <a:miter/>
          </a:ln>
        </p:spPr>
        <p:txBody>
          <a:bodyPr rtlCol="0" anchor="ctr"/>
          <a:lstStyle/>
          <a:p>
            <a:endParaRPr lang="en-GB"/>
          </a:p>
        </p:txBody>
      </p:sp>
      <p:sp>
        <p:nvSpPr>
          <p:cNvPr id="10" name="Titre 1">
            <a:extLst>
              <a:ext uri="{FF2B5EF4-FFF2-40B4-BE49-F238E27FC236}">
                <a16:creationId xmlns:a16="http://schemas.microsoft.com/office/drawing/2014/main" id="{00C656AE-FFFA-A04A-8495-0A948B8FAB8A}"/>
              </a:ext>
            </a:extLst>
          </p:cNvPr>
          <p:cNvSpPr>
            <a:spLocks noGrp="1"/>
          </p:cNvSpPr>
          <p:nvPr>
            <p:ph type="title" hasCustomPrompt="1"/>
          </p:nvPr>
        </p:nvSpPr>
        <p:spPr bwMode="gray">
          <a:xfrm>
            <a:off x="3189949" y="1965060"/>
            <a:ext cx="1501676" cy="1754007"/>
          </a:xfrm>
          <a:prstGeom prst="rect">
            <a:avLst/>
          </a:prstGeom>
        </p:spPr>
        <p:txBody>
          <a:bodyPr wrap="none" anchor="b" anchorCtr="0"/>
          <a:lstStyle>
            <a:lvl1pPr algn="l">
              <a:lnSpc>
                <a:spcPct val="100000"/>
              </a:lnSpc>
              <a:defRPr sz="9600" b="1" i="0">
                <a:solidFill>
                  <a:schemeClr val="bg2"/>
                </a:solidFill>
                <a:latin typeface="Calibri" panose="020F0502020204030204" pitchFamily="34" charset="0"/>
                <a:cs typeface="Calibri" panose="020F0502020204030204" pitchFamily="34" charset="0"/>
              </a:defRPr>
            </a:lvl1pPr>
          </a:lstStyle>
          <a:p>
            <a:r>
              <a:rPr lang="fr-FR" dirty="0"/>
              <a:t>02</a:t>
            </a:r>
          </a:p>
        </p:txBody>
      </p:sp>
      <p:sp>
        <p:nvSpPr>
          <p:cNvPr id="4" name="Espace réservé du pied de page 3">
            <a:extLst>
              <a:ext uri="{FF2B5EF4-FFF2-40B4-BE49-F238E27FC236}">
                <a16:creationId xmlns:a16="http://schemas.microsoft.com/office/drawing/2014/main" id="{6AA60517-EBF5-8C94-EDB6-7010DC4A701A}"/>
              </a:ext>
            </a:extLst>
          </p:cNvPr>
          <p:cNvSpPr>
            <a:spLocks noGrp="1"/>
          </p:cNvSpPr>
          <p:nvPr>
            <p:ph type="ftr" sz="quarter" idx="1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9DAFD40B-8539-EA5C-2A58-A9EF9EFDBCF9}"/>
              </a:ext>
            </a:extLst>
          </p:cNvPr>
          <p:cNvSpPr>
            <a:spLocks noGrp="1"/>
          </p:cNvSpPr>
          <p:nvPr>
            <p:ph type="sldNum" sz="quarter" idx="1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887475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exte style 1 Colonne">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1 colonne de texte + texte chapeau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1075802" y="2496008"/>
            <a:ext cx="10687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4" name="Espace réservé du pied de page 3">
            <a:extLst>
              <a:ext uri="{FF2B5EF4-FFF2-40B4-BE49-F238E27FC236}">
                <a16:creationId xmlns:a16="http://schemas.microsoft.com/office/drawing/2014/main" id="{95F2FA3E-3C44-0F7E-0062-91E71403FEC7}"/>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7A612683-966F-A00F-AF6A-C3FE17122A0A}"/>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4746535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e style 2 Colonnes">
    <p:spTree>
      <p:nvGrpSpPr>
        <p:cNvPr id="1" name=""/>
        <p:cNvGrpSpPr/>
        <p:nvPr/>
      </p:nvGrpSpPr>
      <p:grpSpPr>
        <a:xfrm>
          <a:off x="0" y="0"/>
          <a:ext cx="0" cy="0"/>
          <a:chOff x="0" y="0"/>
          <a:chExt cx="0" cy="0"/>
        </a:xfrm>
      </p:grpSpPr>
      <p:sp>
        <p:nvSpPr>
          <p:cNvPr id="8" name="Espace réservé du contenu 18">
            <a:extLst>
              <a:ext uri="{FF2B5EF4-FFF2-40B4-BE49-F238E27FC236}">
                <a16:creationId xmlns:a16="http://schemas.microsoft.com/office/drawing/2014/main" id="{311123ED-E0CF-9447-86F8-04E69E48339F}"/>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5" name="Freeform 5">
            <a:extLst>
              <a:ext uri="{FF2B5EF4-FFF2-40B4-BE49-F238E27FC236}">
                <a16:creationId xmlns:a16="http://schemas.microsoft.com/office/drawing/2014/main" id="{9FC634F0-C613-C849-9F53-CBE27A8F7D2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2427936B-AA39-3840-98DE-7BB16A9FD1E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dirty="0"/>
              <a:t>Diapositive 2 colonnes de texte + texte chapeau </a:t>
            </a:r>
            <a:br>
              <a:rPr lang="fr-FR" dirty="0"/>
            </a:br>
            <a:r>
              <a:rPr lang="fr-FR" dirty="0"/>
              <a:t>sur une ligne à deux lignes </a:t>
            </a:r>
          </a:p>
        </p:txBody>
      </p:sp>
      <p:sp>
        <p:nvSpPr>
          <p:cNvPr id="14" name="Espace réservé du contenu 18">
            <a:extLst>
              <a:ext uri="{FF2B5EF4-FFF2-40B4-BE49-F238E27FC236}">
                <a16:creationId xmlns:a16="http://schemas.microsoft.com/office/drawing/2014/main" id="{B48D7DBF-0C73-E94D-8ACB-C64DFAF4E7CD}"/>
              </a:ext>
            </a:extLst>
          </p:cNvPr>
          <p:cNvSpPr>
            <a:spLocks noGrp="1"/>
          </p:cNvSpPr>
          <p:nvPr>
            <p:ph sz="quarter" idx="15" hasCustomPrompt="1"/>
          </p:nvPr>
        </p:nvSpPr>
        <p:spPr>
          <a:xfrm>
            <a:off x="1075802" y="2496008"/>
            <a:ext cx="5099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16" name="Espace réservé du contenu 18">
            <a:extLst>
              <a:ext uri="{FF2B5EF4-FFF2-40B4-BE49-F238E27FC236}">
                <a16:creationId xmlns:a16="http://schemas.microsoft.com/office/drawing/2014/main" id="{41656627-EC6F-4845-91AF-21931337AE32}"/>
              </a:ext>
            </a:extLst>
          </p:cNvPr>
          <p:cNvSpPr>
            <a:spLocks noGrp="1"/>
          </p:cNvSpPr>
          <p:nvPr>
            <p:ph sz="quarter" idx="17" hasCustomPrompt="1"/>
          </p:nvPr>
        </p:nvSpPr>
        <p:spPr>
          <a:xfrm>
            <a:off x="6663802" y="2496008"/>
            <a:ext cx="5099340" cy="3237247"/>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42BBB72E-BBE5-BD16-133E-108EFC1BAD2B}"/>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4C5A9A29-06C6-510C-9CFC-02A08000EEA3}"/>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65087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e style + image Colonne">
    <p:spTree>
      <p:nvGrpSpPr>
        <p:cNvPr id="1" name=""/>
        <p:cNvGrpSpPr/>
        <p:nvPr/>
      </p:nvGrpSpPr>
      <p:grpSpPr>
        <a:xfrm>
          <a:off x="0" y="0"/>
          <a:ext cx="0" cy="0"/>
          <a:chOff x="0" y="0"/>
          <a:chExt cx="0" cy="0"/>
        </a:xfrm>
      </p:grpSpPr>
      <p:sp>
        <p:nvSpPr>
          <p:cNvPr id="14" name="Espace réservé pour une image  4">
            <a:extLst>
              <a:ext uri="{FF2B5EF4-FFF2-40B4-BE49-F238E27FC236}">
                <a16:creationId xmlns:a16="http://schemas.microsoft.com/office/drawing/2014/main" id="{D19DFECA-91D1-FD4E-A6C9-582DE95C2421}"/>
              </a:ext>
            </a:extLst>
          </p:cNvPr>
          <p:cNvSpPr>
            <a:spLocks noGrp="1"/>
          </p:cNvSpPr>
          <p:nvPr>
            <p:ph type="pic" sz="quarter" idx="17" hasCustomPrompt="1"/>
          </p:nvPr>
        </p:nvSpPr>
        <p:spPr>
          <a:xfrm>
            <a:off x="6383338" y="2496009"/>
            <a:ext cx="5808662" cy="3597288"/>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Espace réservé du contenu 18">
            <a:extLst>
              <a:ext uri="{FF2B5EF4-FFF2-40B4-BE49-F238E27FC236}">
                <a16:creationId xmlns:a16="http://schemas.microsoft.com/office/drawing/2014/main" id="{35497DCD-3818-1C49-88A6-ECDE7ECD5A78}"/>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7" name="Freeform 5">
            <a:extLst>
              <a:ext uri="{FF2B5EF4-FFF2-40B4-BE49-F238E27FC236}">
                <a16:creationId xmlns:a16="http://schemas.microsoft.com/office/drawing/2014/main" id="{E5107F5F-E24D-304E-855B-4FADFEBAE99F}"/>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8" name="Espace réservé du titre 1">
            <a:extLst>
              <a:ext uri="{FF2B5EF4-FFF2-40B4-BE49-F238E27FC236}">
                <a16:creationId xmlns:a16="http://schemas.microsoft.com/office/drawing/2014/main" id="{F2B28A4C-0211-5847-B03C-34A9A9A74602}"/>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pPr marL="0" marR="0" lvl="0" indent="0" algn="l" defTabSz="1219170" rtl="0" eaLnBrk="1" fontAlgn="auto" latinLnBrk="0" hangingPunct="1">
              <a:lnSpc>
                <a:spcPct val="80000"/>
              </a:lnSpc>
              <a:spcBef>
                <a:spcPct val="0"/>
              </a:spcBef>
              <a:spcAft>
                <a:spcPts val="0"/>
              </a:spcAft>
              <a:buClrTx/>
              <a:buSzTx/>
              <a:buFontTx/>
              <a:buNone/>
              <a:tabLst/>
              <a:defRPr/>
            </a:pPr>
            <a:r>
              <a:rPr lang="fr-FR" noProof="0" dirty="0"/>
              <a:t>Diapositive 1 colonne de texte + texte chapeau + image </a:t>
            </a:r>
            <a:br>
              <a:rPr lang="fr-FR" noProof="0" dirty="0"/>
            </a:br>
            <a:r>
              <a:rPr lang="fr-FR" noProof="0" dirty="0"/>
              <a:t>sur une ligne à deux lignes </a:t>
            </a:r>
            <a:br>
              <a:rPr lang="fr-FR" dirty="0"/>
            </a:br>
            <a:endParaRPr lang="fr-FR" noProof="0" dirty="0"/>
          </a:p>
        </p:txBody>
      </p:sp>
      <p:sp>
        <p:nvSpPr>
          <p:cNvPr id="16" name="Espace réservé du contenu 18">
            <a:extLst>
              <a:ext uri="{FF2B5EF4-FFF2-40B4-BE49-F238E27FC236}">
                <a16:creationId xmlns:a16="http://schemas.microsoft.com/office/drawing/2014/main" id="{1EE98AC5-C5F5-E249-A29B-BA0CC2EA8C08}"/>
              </a:ext>
            </a:extLst>
          </p:cNvPr>
          <p:cNvSpPr>
            <a:spLocks noGrp="1"/>
          </p:cNvSpPr>
          <p:nvPr>
            <p:ph sz="quarter" idx="15" hasCustomPrompt="1"/>
          </p:nvPr>
        </p:nvSpPr>
        <p:spPr>
          <a:xfrm>
            <a:off x="1075802" y="2496008"/>
            <a:ext cx="5099340" cy="2898903"/>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3"/>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elit, adipiscing nec, ultricies sed, dolor. Cras elementum ultrices st eleifend mi, non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Lorem ipsum dolor sit amet, </a:t>
            </a:r>
          </a:p>
          <a:p>
            <a:pPr lvl="4"/>
            <a:r>
              <a:rPr lang="la-Latn" dirty="0"/>
              <a:t>Consectetur adipiscing elit. </a:t>
            </a:r>
            <a:endParaRPr lang="fr-FR" dirty="0"/>
          </a:p>
        </p:txBody>
      </p:sp>
      <p:sp>
        <p:nvSpPr>
          <p:cNvPr id="4" name="Espace réservé du pied de page 3">
            <a:extLst>
              <a:ext uri="{FF2B5EF4-FFF2-40B4-BE49-F238E27FC236}">
                <a16:creationId xmlns:a16="http://schemas.microsoft.com/office/drawing/2014/main" id="{512434B0-6F62-D9EA-41AE-8A888ECCA008}"/>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D4D592BD-58D9-7FB6-4F3A-132D9F148C35}"/>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64241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5" name="Espace réservé du tableau 10">
            <a:extLst>
              <a:ext uri="{FF2B5EF4-FFF2-40B4-BE49-F238E27FC236}">
                <a16:creationId xmlns:a16="http://schemas.microsoft.com/office/drawing/2014/main" id="{E3FD5AC2-9A53-C64F-A910-2D83BE867A27}"/>
              </a:ext>
            </a:extLst>
          </p:cNvPr>
          <p:cNvSpPr>
            <a:spLocks noGrp="1"/>
          </p:cNvSpPr>
          <p:nvPr>
            <p:ph type="tbl" sz="quarter" idx="15"/>
          </p:nvPr>
        </p:nvSpPr>
        <p:spPr>
          <a:xfrm>
            <a:off x="1055440" y="2348880"/>
            <a:ext cx="10707702" cy="3816424"/>
          </a:xfrm>
          <a:prstGeom prst="rect">
            <a:avLst/>
          </a:prstGeom>
        </p:spPr>
        <p:txBody>
          <a:bodyPr/>
          <a:lstStyle/>
          <a:p>
            <a:endParaRPr lang="en-GB" dirty="0"/>
          </a:p>
        </p:txBody>
      </p:sp>
      <p:sp>
        <p:nvSpPr>
          <p:cNvPr id="9" name="Espace réservé du contenu 18">
            <a:extLst>
              <a:ext uri="{FF2B5EF4-FFF2-40B4-BE49-F238E27FC236}">
                <a16:creationId xmlns:a16="http://schemas.microsoft.com/office/drawing/2014/main" id="{B40C33AB-1258-334F-8F2E-02A5E286FC10}"/>
              </a:ext>
            </a:extLst>
          </p:cNvPr>
          <p:cNvSpPr>
            <a:spLocks noGrp="1"/>
          </p:cNvSpPr>
          <p:nvPr>
            <p:ph sz="quarter" idx="14" hasCustomPrompt="1"/>
          </p:nvPr>
        </p:nvSpPr>
        <p:spPr>
          <a:xfrm>
            <a:off x="1055440" y="1310455"/>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2"/>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16" name="Freeform 5">
            <a:extLst>
              <a:ext uri="{FF2B5EF4-FFF2-40B4-BE49-F238E27FC236}">
                <a16:creationId xmlns:a16="http://schemas.microsoft.com/office/drawing/2014/main" id="{3A21149F-F7A5-5C49-867C-8444202D05EB}"/>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7" name="Espace réservé du titre 1">
            <a:extLst>
              <a:ext uri="{FF2B5EF4-FFF2-40B4-BE49-F238E27FC236}">
                <a16:creationId xmlns:a16="http://schemas.microsoft.com/office/drawing/2014/main" id="{47E9C3F2-4334-1448-BE83-8037C40D4976}"/>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Tableau + texte chapeau</a:t>
            </a:r>
            <a:br>
              <a:rPr lang="fr-FR" noProof="0" dirty="0"/>
            </a:br>
            <a:r>
              <a:rPr lang="fr-FR" noProof="0" dirty="0"/>
              <a:t>sur une ligne à deux lignes </a:t>
            </a:r>
            <a:endParaRPr lang="fr-FR" dirty="0"/>
          </a:p>
        </p:txBody>
      </p:sp>
      <p:sp>
        <p:nvSpPr>
          <p:cNvPr id="4" name="Espace réservé du pied de page 3">
            <a:extLst>
              <a:ext uri="{FF2B5EF4-FFF2-40B4-BE49-F238E27FC236}">
                <a16:creationId xmlns:a16="http://schemas.microsoft.com/office/drawing/2014/main" id="{51DDA420-DF4D-5F71-C622-C69471A89998}"/>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DA5AC01F-7033-AE02-2068-9D097DC38518}"/>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702786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10707702"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Freeform 5">
            <a:extLst>
              <a:ext uri="{FF2B5EF4-FFF2-40B4-BE49-F238E27FC236}">
                <a16:creationId xmlns:a16="http://schemas.microsoft.com/office/drawing/2014/main" id="{59FF005F-94BB-2D45-988C-AB4646742E38}"/>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4" name="Espace réservé du titre 1">
            <a:extLst>
              <a:ext uri="{FF2B5EF4-FFF2-40B4-BE49-F238E27FC236}">
                <a16:creationId xmlns:a16="http://schemas.microsoft.com/office/drawing/2014/main" id="{EB2F0020-34F4-4843-BE7D-40723CC655E7}"/>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a:t>
            </a:r>
            <a:br>
              <a:rPr lang="fr-FR" noProof="0" dirty="0"/>
            </a:br>
            <a:r>
              <a:rPr lang="fr-FR" noProof="0" dirty="0"/>
              <a:t>sur une ligne à deux lignes </a:t>
            </a:r>
            <a:endParaRPr lang="fr-FR" dirty="0"/>
          </a:p>
        </p:txBody>
      </p:sp>
      <p:sp>
        <p:nvSpPr>
          <p:cNvPr id="5" name="Espace réservé du pied de page 4">
            <a:extLst>
              <a:ext uri="{FF2B5EF4-FFF2-40B4-BE49-F238E27FC236}">
                <a16:creationId xmlns:a16="http://schemas.microsoft.com/office/drawing/2014/main" id="{3BAD2009-C91A-3F30-51DA-29A191926E7E}"/>
              </a:ext>
            </a:extLst>
          </p:cNvPr>
          <p:cNvSpPr>
            <a:spLocks noGrp="1"/>
          </p:cNvSpPr>
          <p:nvPr>
            <p:ph type="ftr" sz="quarter" idx="10"/>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DFFF90FB-9976-54BB-D15A-427B560647D9}"/>
              </a:ext>
            </a:extLst>
          </p:cNvPr>
          <p:cNvSpPr>
            <a:spLocks noGrp="1"/>
          </p:cNvSpPr>
          <p:nvPr>
            <p:ph type="sldNum" sz="quarter" idx="11"/>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062680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1055440" y="1355604"/>
            <a:ext cx="10707702" cy="4752528"/>
          </a:xfrm>
          <a:prstGeom prst="rect">
            <a:avLst/>
          </a:prstGeom>
        </p:spPr>
        <p:txBody>
          <a:bodyPr/>
          <a:lstStyle>
            <a:lvl1pPr>
              <a:defRPr b="0" i="0">
                <a:solidFill>
                  <a:schemeClr val="tx2"/>
                </a:solidFill>
                <a:latin typeface="Calibri" panose="020F0502020204030204" pitchFamily="34" charset="0"/>
              </a:defRPr>
            </a:lvl1pPr>
            <a:lvl2pPr marL="179388" indent="-171450">
              <a:buFontTx/>
              <a:buBlip>
                <a:blip r:embed="rId2"/>
              </a:buBlip>
              <a:tabLst/>
              <a:defRPr b="0" i="0">
                <a:solidFill>
                  <a:schemeClr val="tx2"/>
                </a:solidFill>
                <a:latin typeface="Calibri" panose="020F0502020204030204" pitchFamily="34" charset="0"/>
              </a:defRPr>
            </a:lvl2pPr>
            <a:lvl3pPr>
              <a:defRPr b="0" i="0">
                <a:latin typeface="Calibri" panose="020F0502020204030204" pitchFamily="34" charset="0"/>
              </a:defRPr>
            </a:lvl3pPr>
            <a:lvl4pPr>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9" name="Freeform 5">
            <a:extLst>
              <a:ext uri="{FF2B5EF4-FFF2-40B4-BE49-F238E27FC236}">
                <a16:creationId xmlns:a16="http://schemas.microsoft.com/office/drawing/2014/main" id="{59FF005F-94BB-2D45-988C-AB4646742E38}"/>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4" name="Espace réservé du titre 1">
            <a:extLst>
              <a:ext uri="{FF2B5EF4-FFF2-40B4-BE49-F238E27FC236}">
                <a16:creationId xmlns:a16="http://schemas.microsoft.com/office/drawing/2014/main" id="{EB2F0020-34F4-4843-BE7D-40723CC655E7}"/>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tx2"/>
                </a:solidFill>
              </a:defRPr>
            </a:lvl1pPr>
          </a:lstStyle>
          <a:p>
            <a:r>
              <a:rPr lang="fr-FR" noProof="0" dirty="0"/>
              <a:t>Diapositive une colonne de texte </a:t>
            </a:r>
            <a:br>
              <a:rPr lang="fr-FR" noProof="0" dirty="0"/>
            </a:br>
            <a:r>
              <a:rPr lang="fr-FR" noProof="0" dirty="0"/>
              <a:t>sur une ligne à deux lignes </a:t>
            </a:r>
            <a:endParaRPr lang="fr-FR" dirty="0"/>
          </a:p>
        </p:txBody>
      </p:sp>
      <p:sp>
        <p:nvSpPr>
          <p:cNvPr id="6" name="Espace réservé du pied de page 5">
            <a:extLst>
              <a:ext uri="{FF2B5EF4-FFF2-40B4-BE49-F238E27FC236}">
                <a16:creationId xmlns:a16="http://schemas.microsoft.com/office/drawing/2014/main" id="{E4AAE09D-7DAC-424D-1CD8-BCE87EADEA66}"/>
              </a:ext>
            </a:extLst>
          </p:cNvPr>
          <p:cNvSpPr>
            <a:spLocks noGrp="1"/>
          </p:cNvSpPr>
          <p:nvPr>
            <p:ph type="ftr" sz="quarter" idx="10"/>
          </p:nvPr>
        </p:nvSpPr>
        <p:spPr/>
        <p:txBody>
          <a:bodyPr/>
          <a:lstStyle/>
          <a:p>
            <a:r>
              <a:rPr lang="fr-FR"/>
              <a:t>Titre de la présentation - Modifiable dans En-tête et pied de page</a:t>
            </a:r>
            <a:endParaRPr lang="fr-FR" dirty="0"/>
          </a:p>
        </p:txBody>
      </p:sp>
      <p:sp>
        <p:nvSpPr>
          <p:cNvPr id="7" name="Espace réservé du numéro de diapositive 6">
            <a:extLst>
              <a:ext uri="{FF2B5EF4-FFF2-40B4-BE49-F238E27FC236}">
                <a16:creationId xmlns:a16="http://schemas.microsoft.com/office/drawing/2014/main" id="{7854695A-2010-9E5C-2269-543B758BE10F}"/>
              </a:ext>
            </a:extLst>
          </p:cNvPr>
          <p:cNvSpPr>
            <a:spLocks noGrp="1"/>
          </p:cNvSpPr>
          <p:nvPr>
            <p:ph type="sldNum" sz="quarter" idx="11"/>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240850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75348366-F58C-3C48-B2EA-22310A1AD219}"/>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5" name="Espace réservé du titre 1">
            <a:extLst>
              <a:ext uri="{FF2B5EF4-FFF2-40B4-BE49-F238E27FC236}">
                <a16:creationId xmlns:a16="http://schemas.microsoft.com/office/drawing/2014/main" id="{58DD3ECD-1EB2-1041-815A-C89BAB32862A}"/>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2 colonnes de texte </a:t>
            </a:r>
            <a:br>
              <a:rPr lang="fr-FR" noProof="0" dirty="0"/>
            </a:br>
            <a:r>
              <a:rPr lang="fr-FR" noProof="0" dirty="0"/>
              <a:t>sur une ligne à deux lignes </a:t>
            </a:r>
            <a:endParaRPr lang="fr-FR" dirty="0"/>
          </a:p>
        </p:txBody>
      </p:sp>
      <p:sp>
        <p:nvSpPr>
          <p:cNvPr id="9" name="Espace réservé du contenu 2">
            <a:extLst>
              <a:ext uri="{FF2B5EF4-FFF2-40B4-BE49-F238E27FC236}">
                <a16:creationId xmlns:a16="http://schemas.microsoft.com/office/drawing/2014/main" id="{1E23976A-6A01-6341-99D6-08011A8E2CDE}"/>
              </a:ext>
            </a:extLst>
          </p:cNvPr>
          <p:cNvSpPr>
            <a:spLocks noGrp="1"/>
          </p:cNvSpPr>
          <p:nvPr>
            <p:ph idx="1" hasCustomPrompt="1"/>
          </p:nvPr>
        </p:nvSpPr>
        <p:spPr bwMode="gray">
          <a:xfrm>
            <a:off x="1055440" y="1355604"/>
            <a:ext cx="4896544"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0" name="Espace réservé du contenu 2">
            <a:extLst>
              <a:ext uri="{FF2B5EF4-FFF2-40B4-BE49-F238E27FC236}">
                <a16:creationId xmlns:a16="http://schemas.microsoft.com/office/drawing/2014/main" id="{61BF05B5-CC7E-024F-BF13-EEC8A5996027}"/>
              </a:ext>
            </a:extLst>
          </p:cNvPr>
          <p:cNvSpPr>
            <a:spLocks noGrp="1"/>
          </p:cNvSpPr>
          <p:nvPr>
            <p:ph idx="14" hasCustomPrompt="1"/>
          </p:nvPr>
        </p:nvSpPr>
        <p:spPr bwMode="gray">
          <a:xfrm>
            <a:off x="6470720" y="1355604"/>
            <a:ext cx="5097888"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D3C8B9BF-785B-AAE8-B1A8-13486CE7F76F}"/>
              </a:ext>
            </a:extLst>
          </p:cNvPr>
          <p:cNvSpPr>
            <a:spLocks noGrp="1"/>
          </p:cNvSpPr>
          <p:nvPr>
            <p:ph type="ftr" sz="quarter" idx="15"/>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691D7C85-DCDC-90AA-22A7-B8EDD6A71865}"/>
              </a:ext>
            </a:extLst>
          </p:cNvPr>
          <p:cNvSpPr>
            <a:spLocks noGrp="1"/>
          </p:cNvSpPr>
          <p:nvPr>
            <p:ph type="sldNum" sz="quarter" idx="16"/>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332361559"/>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D6D1DB25-A7D7-A844-9280-EF3F1C217A4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EF31EC38-3729-614C-B6A2-53C9252D66DE}"/>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3 colonnes de texte </a:t>
            </a:r>
            <a:br>
              <a:rPr lang="fr-FR" noProof="0" dirty="0"/>
            </a:br>
            <a:r>
              <a:rPr lang="fr-FR" noProof="0" dirty="0"/>
              <a:t>sur une ligne à deux lignes </a:t>
            </a:r>
            <a:endParaRPr lang="fr-FR" dirty="0"/>
          </a:p>
        </p:txBody>
      </p:sp>
      <p:sp>
        <p:nvSpPr>
          <p:cNvPr id="10" name="Espace réservé du contenu 2">
            <a:extLst>
              <a:ext uri="{FF2B5EF4-FFF2-40B4-BE49-F238E27FC236}">
                <a16:creationId xmlns:a16="http://schemas.microsoft.com/office/drawing/2014/main" id="{02B3BBC3-1A01-894C-8E59-4771E0AF49D6}"/>
              </a:ext>
            </a:extLst>
          </p:cNvPr>
          <p:cNvSpPr>
            <a:spLocks noGrp="1"/>
          </p:cNvSpPr>
          <p:nvPr>
            <p:ph idx="21" hasCustomPrompt="1"/>
          </p:nvPr>
        </p:nvSpPr>
        <p:spPr bwMode="gray">
          <a:xfrm>
            <a:off x="105544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4" name="Espace réservé du contenu 2">
            <a:extLst>
              <a:ext uri="{FF2B5EF4-FFF2-40B4-BE49-F238E27FC236}">
                <a16:creationId xmlns:a16="http://schemas.microsoft.com/office/drawing/2014/main" id="{013DF2C9-2FF3-314B-9A73-74AF2375A6FF}"/>
              </a:ext>
            </a:extLst>
          </p:cNvPr>
          <p:cNvSpPr>
            <a:spLocks noGrp="1"/>
          </p:cNvSpPr>
          <p:nvPr>
            <p:ph idx="22" hasCustomPrompt="1"/>
          </p:nvPr>
        </p:nvSpPr>
        <p:spPr bwMode="gray">
          <a:xfrm>
            <a:off x="481464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02F753A2-8483-504E-9549-6F33405DBE27}"/>
              </a:ext>
            </a:extLst>
          </p:cNvPr>
          <p:cNvSpPr>
            <a:spLocks noGrp="1"/>
          </p:cNvSpPr>
          <p:nvPr>
            <p:ph idx="23" hasCustomPrompt="1"/>
          </p:nvPr>
        </p:nvSpPr>
        <p:spPr bwMode="gray">
          <a:xfrm>
            <a:off x="8584000" y="1355604"/>
            <a:ext cx="3240360" cy="4752528"/>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4941B649-4ACC-0A3C-7AD5-9CD51117BE3D}"/>
              </a:ext>
            </a:extLst>
          </p:cNvPr>
          <p:cNvSpPr>
            <a:spLocks noGrp="1"/>
          </p:cNvSpPr>
          <p:nvPr>
            <p:ph type="ftr" sz="quarter" idx="24"/>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6B450FE9-B9FE-1F4B-1E65-0A3886C86988}"/>
              </a:ext>
            </a:extLst>
          </p:cNvPr>
          <p:cNvSpPr>
            <a:spLocks noGrp="1"/>
          </p:cNvSpPr>
          <p:nvPr>
            <p:ph type="sldNum" sz="quarter" idx="25"/>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65167783"/>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4_Texte + image">
    <p:spTree>
      <p:nvGrpSpPr>
        <p:cNvPr id="1" name=""/>
        <p:cNvGrpSpPr/>
        <p:nvPr/>
      </p:nvGrpSpPr>
      <p:grpSpPr>
        <a:xfrm>
          <a:off x="0" y="0"/>
          <a:ext cx="0" cy="0"/>
          <a:chOff x="0" y="0"/>
          <a:chExt cx="0" cy="0"/>
        </a:xfrm>
      </p:grpSpPr>
      <p:sp>
        <p:nvSpPr>
          <p:cNvPr id="9" name="Espace réservé pour une image  4">
            <a:extLst>
              <a:ext uri="{FF2B5EF4-FFF2-40B4-BE49-F238E27FC236}">
                <a16:creationId xmlns:a16="http://schemas.microsoft.com/office/drawing/2014/main" id="{9F692AE3-4A92-A542-93B5-1AD7821AFB3C}"/>
              </a:ext>
            </a:extLst>
          </p:cNvPr>
          <p:cNvSpPr>
            <a:spLocks noGrp="1"/>
          </p:cNvSpPr>
          <p:nvPr>
            <p:ph type="pic" sz="quarter" idx="15" hasCustomPrompt="1"/>
          </p:nvPr>
        </p:nvSpPr>
        <p:spPr>
          <a:xfrm>
            <a:off x="6383338" y="1355604"/>
            <a:ext cx="5808662" cy="4752765"/>
          </a:xfrm>
          <a:prstGeom prst="rect">
            <a:avLst/>
          </a:prstGeom>
          <a:solidFill>
            <a:schemeClr val="bg1">
              <a:lumMod val="95000"/>
            </a:schemeClr>
          </a:solidFill>
        </p:spPr>
        <p:txBody>
          <a:bodyPr tIns="1080000" anchor="ctr" anchorCtr="0"/>
          <a:lstStyle>
            <a:lvl1pPr marL="0" marR="0" indent="0" algn="ctr" defTabSz="1219170" rtl="0" eaLnBrk="1" fontAlgn="auto" latinLnBrk="0" hangingPunct="1">
              <a:lnSpc>
                <a:spcPct val="100000"/>
              </a:lnSpc>
              <a:spcBef>
                <a:spcPts val="0"/>
              </a:spcBef>
              <a:spcAft>
                <a:spcPts val="0"/>
              </a:spcAft>
              <a:buClrTx/>
              <a:buSzTx/>
              <a:buFont typeface="Arial" pitchFamily="34" charset="0"/>
              <a:buNone/>
              <a:tabLst/>
              <a:defRPr sz="1100" b="1" i="0">
                <a:solidFill>
                  <a:schemeClr val="tx1"/>
                </a:solidFill>
                <a:latin typeface="Calibri" panose="020F0502020204030204" pitchFamily="34" charset="0"/>
              </a:defRPr>
            </a:lvl1pPr>
          </a:lstStyle>
          <a:p>
            <a:r>
              <a:rPr lang="fr-FR" noProof="0" dirty="0"/>
              <a:t>Sélectionner l’icône pour insérer une image</a:t>
            </a:r>
          </a:p>
          <a:p>
            <a:endParaRPr lang="fr-FR" dirty="0"/>
          </a:p>
        </p:txBody>
      </p:sp>
      <p:sp>
        <p:nvSpPr>
          <p:cNvPr id="15" name="Freeform 5">
            <a:extLst>
              <a:ext uri="{FF2B5EF4-FFF2-40B4-BE49-F238E27FC236}">
                <a16:creationId xmlns:a16="http://schemas.microsoft.com/office/drawing/2014/main" id="{B7558CE5-1C51-D24A-8033-A8B273E54660}"/>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16" name="Espace réservé du titre 1">
            <a:extLst>
              <a:ext uri="{FF2B5EF4-FFF2-40B4-BE49-F238E27FC236}">
                <a16:creationId xmlns:a16="http://schemas.microsoft.com/office/drawing/2014/main" id="{DCFF3929-A709-394D-8BE9-D8C0F3D5411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a:t>Diapositive une colonne de texte + 1 image </a:t>
            </a:r>
            <a:br>
              <a:rPr lang="fr-FR" noProof="0" dirty="0"/>
            </a:br>
            <a:r>
              <a:rPr lang="fr-FR" noProof="0" dirty="0"/>
              <a:t>sur une ligne à deux lignes </a:t>
            </a:r>
            <a:endParaRPr lang="fr-FR" dirty="0"/>
          </a:p>
        </p:txBody>
      </p:sp>
      <p:sp>
        <p:nvSpPr>
          <p:cNvPr id="10" name="Espace réservé du contenu 2">
            <a:extLst>
              <a:ext uri="{FF2B5EF4-FFF2-40B4-BE49-F238E27FC236}">
                <a16:creationId xmlns:a16="http://schemas.microsoft.com/office/drawing/2014/main" id="{08568C79-25B1-9A46-B920-473B617D9CEE}"/>
              </a:ext>
            </a:extLst>
          </p:cNvPr>
          <p:cNvSpPr>
            <a:spLocks noGrp="1"/>
          </p:cNvSpPr>
          <p:nvPr>
            <p:ph idx="21" hasCustomPrompt="1"/>
          </p:nvPr>
        </p:nvSpPr>
        <p:spPr bwMode="gray">
          <a:xfrm>
            <a:off x="1055440" y="1355604"/>
            <a:ext cx="4896544" cy="4593676"/>
          </a:xfrm>
          <a:prstGeom prst="rect">
            <a:avLst/>
          </a:prstGeom>
        </p:spPr>
        <p:txBody>
          <a:bodyPr/>
          <a:lstStyle>
            <a:lvl1pPr>
              <a:defRPr b="0" i="0">
                <a:solidFill>
                  <a:schemeClr val="bg2"/>
                </a:solidFill>
                <a:latin typeface="Calibri" panose="020F0502020204030204" pitchFamily="34" charset="0"/>
              </a:defRPr>
            </a:lvl1pPr>
            <a:lvl2pPr marL="179388" indent="-171450">
              <a:buFontTx/>
              <a:buBlip>
                <a:blip r:embed="rId2"/>
              </a:buBlip>
              <a:tabLst/>
              <a:defRPr b="0" i="0">
                <a:solidFill>
                  <a:schemeClr val="bg2"/>
                </a:solidFill>
                <a:latin typeface="Calibri" panose="020F0502020204030204" pitchFamily="34" charset="0"/>
              </a:defRPr>
            </a:lvl2pPr>
            <a:lvl3pPr marL="479988" indent="-167996">
              <a:buFontTx/>
              <a:buBlip>
                <a:blip r:embed="rId3"/>
              </a:buBlip>
              <a:defRPr b="0" i="0">
                <a:solidFill>
                  <a:schemeClr val="bg2"/>
                </a:solidFill>
                <a:latin typeface="Calibri" panose="020F0502020204030204" pitchFamily="34" charset="0"/>
              </a:defRPr>
            </a:lvl3pPr>
            <a:lvl4pPr marL="504000" indent="190500">
              <a:buFontTx/>
              <a:buBlip>
                <a:blip r:embed="rId4"/>
              </a:buBlip>
              <a:defRPr b="0" i="0">
                <a:latin typeface="Calibri" panose="020F0502020204030204" pitchFamily="34" charset="0"/>
              </a:defRPr>
            </a:lvl4pPr>
            <a:lvl5pPr>
              <a:defRPr b="0" i="0">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u pied de page 3">
            <a:extLst>
              <a:ext uri="{FF2B5EF4-FFF2-40B4-BE49-F238E27FC236}">
                <a16:creationId xmlns:a16="http://schemas.microsoft.com/office/drawing/2014/main" id="{4E4EF964-719A-F4A2-0152-D8EDBD4F5294}"/>
              </a:ext>
            </a:extLst>
          </p:cNvPr>
          <p:cNvSpPr>
            <a:spLocks noGrp="1"/>
          </p:cNvSpPr>
          <p:nvPr>
            <p:ph type="ftr" sz="quarter" idx="22"/>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AE9ED720-566B-7F81-FFFC-275FE6392F6F}"/>
              </a:ext>
            </a:extLst>
          </p:cNvPr>
          <p:cNvSpPr>
            <a:spLocks noGrp="1"/>
          </p:cNvSpPr>
          <p:nvPr>
            <p:ph type="sldNum" sz="quarter" idx="23"/>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85409345"/>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0010CFAD-D410-CC4E-A672-F8A1447160AF}"/>
              </a:ext>
            </a:extLst>
          </p:cNvPr>
          <p:cNvSpPr>
            <a:spLocks noGrp="1"/>
          </p:cNvSpPr>
          <p:nvPr>
            <p:ph type="title" hasCustomPrompt="1"/>
          </p:nvPr>
        </p:nvSpPr>
        <p:spPr bwMode="gray">
          <a:xfrm>
            <a:off x="1055440" y="260728"/>
            <a:ext cx="10707702" cy="720000"/>
          </a:xfrm>
          <a:prstGeom prst="rect">
            <a:avLst/>
          </a:prstGeom>
        </p:spPr>
        <p:txBody>
          <a:bodyPr vert="horz" lIns="0" tIns="0" rIns="0" bIns="0" rtlCol="0" anchor="t" anchorCtr="0">
            <a:noAutofit/>
          </a:bodyPr>
          <a:lstStyle>
            <a:lvl1pPr>
              <a:defRPr>
                <a:solidFill>
                  <a:schemeClr val="bg2"/>
                </a:solidFill>
              </a:defRPr>
            </a:lvl1pPr>
          </a:lstStyle>
          <a:p>
            <a:r>
              <a:rPr lang="fr-FR" noProof="0" dirty="0" err="1"/>
              <a:t>Timeline</a:t>
            </a:r>
            <a:r>
              <a:rPr lang="fr-FR" noProof="0" dirty="0"/>
              <a:t> 1 colonne chapeau + 1 colonne texte </a:t>
            </a:r>
            <a:br>
              <a:rPr lang="fr-FR" noProof="0" dirty="0"/>
            </a:br>
            <a:r>
              <a:rPr lang="fr-FR" noProof="0" dirty="0"/>
              <a:t>sur une ligne à deux lignes </a:t>
            </a:r>
          </a:p>
        </p:txBody>
      </p:sp>
      <p:sp>
        <p:nvSpPr>
          <p:cNvPr id="10" name="Freeform 5">
            <a:extLst>
              <a:ext uri="{FF2B5EF4-FFF2-40B4-BE49-F238E27FC236}">
                <a16:creationId xmlns:a16="http://schemas.microsoft.com/office/drawing/2014/main" id="{57F501A7-399C-4F4C-B999-519A76404B97}"/>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9" name="Espace réservé du contenu 18">
            <a:extLst>
              <a:ext uri="{FF2B5EF4-FFF2-40B4-BE49-F238E27FC236}">
                <a16:creationId xmlns:a16="http://schemas.microsoft.com/office/drawing/2014/main" id="{EBDEDDE0-3D40-D748-988E-078717891F34}"/>
              </a:ext>
            </a:extLst>
          </p:cNvPr>
          <p:cNvSpPr>
            <a:spLocks noGrp="1"/>
          </p:cNvSpPr>
          <p:nvPr>
            <p:ph sz="quarter" idx="15" hasCustomPrompt="1"/>
          </p:nvPr>
        </p:nvSpPr>
        <p:spPr>
          <a:xfrm>
            <a:off x="6023992" y="1310455"/>
            <a:ext cx="5739150" cy="2550594"/>
          </a:xfrm>
          <a:prstGeom prst="rect">
            <a:avLst/>
          </a:prstGeom>
        </p:spPr>
        <p:txBody>
          <a:bodyPr lIns="0" tIns="0" rIns="0" bIns="0" anchor="t" anchorCtr="0">
            <a:noAutofit/>
          </a:bodyPr>
          <a:lstStyle>
            <a:lvl1pPr marL="0" indent="0">
              <a:lnSpc>
                <a:spcPct val="110000"/>
              </a:lnSpc>
              <a:buSzPct val="100000"/>
              <a:buFontTx/>
              <a:buNone/>
              <a:tabLst/>
              <a:defRPr>
                <a:latin typeface="Century Gothic" charset="0"/>
                <a:ea typeface="Century Gothic" charset="0"/>
                <a:cs typeface="Century Gothic" charset="0"/>
              </a:defRPr>
            </a:lvl1pPr>
            <a:lvl2pPr marL="7938" indent="0">
              <a:lnSpc>
                <a:spcPct val="100000"/>
              </a:lnSpc>
              <a:spcBef>
                <a:spcPts val="1600"/>
              </a:spcBef>
              <a:spcAft>
                <a:spcPts val="300"/>
              </a:spcAft>
              <a:buSzPct val="100000"/>
              <a:buFontTx/>
              <a:buNone/>
              <a:tabLst/>
              <a:defRPr sz="2000" b="1" i="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7938" indent="0">
              <a:lnSpc>
                <a:spcPct val="110000"/>
              </a:lnSpc>
              <a:buClr>
                <a:srgbClr val="14324B"/>
              </a:buClr>
              <a:buSzPct val="100000"/>
              <a:buFontTx/>
              <a:buNone/>
              <a:tabLst/>
              <a:defRPr sz="1600" b="0" baseline="0">
                <a:latin typeface="Calibri" panose="020F0502020204030204" pitchFamily="34" charset="0"/>
                <a:ea typeface="Calibri" panose="020F0502020204030204" pitchFamily="34" charset="0"/>
                <a:cs typeface="Calibri" panose="020F0502020204030204" pitchFamily="34" charset="0"/>
              </a:defRPr>
            </a:lvl3pPr>
            <a:lvl4pPr marL="136525" indent="-128588">
              <a:buSzPct val="100000"/>
              <a:buFontTx/>
              <a:buBlip>
                <a:blip r:embed="rId2"/>
              </a:buBlip>
              <a:tabLst/>
              <a:defRPr sz="1400" baseline="0">
                <a:latin typeface="Calibri" panose="020F0502020204030204" pitchFamily="34" charset="0"/>
                <a:ea typeface="Calibri" panose="020F0502020204030204" pitchFamily="34" charset="0"/>
                <a:cs typeface="Calibri" panose="020F0502020204030204" pitchFamily="34" charset="0"/>
              </a:defRPr>
            </a:lvl4pPr>
            <a:lvl5pPr marL="273050" indent="-136525">
              <a:buClr>
                <a:schemeClr val="tx2"/>
              </a:buClr>
              <a:tabLst/>
              <a:defRPr sz="1200"/>
            </a:lvl5pPr>
          </a:lstStyle>
          <a:p>
            <a:pPr lvl="1"/>
            <a:r>
              <a:rPr lang="fr-FR" dirty="0"/>
              <a:t>Titre niveau 01</a:t>
            </a:r>
          </a:p>
          <a:p>
            <a:pPr lvl="2"/>
            <a:r>
              <a:rPr lang="fr-FR" dirty="0"/>
              <a:t>Texte normal : </a:t>
            </a:r>
            <a:r>
              <a:rPr lang="la-Latn" dirty="0"/>
              <a:t>Lorem ipsum dolor sit amet, consectetur adipiscing. Cras elementum ultrices st fermentum diam nisl sit amet erat. </a:t>
            </a:r>
            <a:endParaRPr lang="fr-FR" dirty="0"/>
          </a:p>
          <a:p>
            <a:pPr lvl="3"/>
            <a:r>
              <a:rPr lang="fr-FR" dirty="0"/>
              <a:t>Puce premier niveau : </a:t>
            </a:r>
            <a:r>
              <a:rPr lang="la-Latn" dirty="0"/>
              <a:t>nec, ultricies sed, dolor. </a:t>
            </a:r>
          </a:p>
          <a:p>
            <a:pPr lvl="3"/>
            <a:r>
              <a:rPr lang="la-Latn" dirty="0"/>
              <a:t>Cras elementum ultrices diam. Maecenas ligula massa, varius a, erat.  </a:t>
            </a:r>
          </a:p>
          <a:p>
            <a:pPr lvl="4"/>
            <a:r>
              <a:rPr lang="la-Latn" dirty="0"/>
              <a:t> </a:t>
            </a:r>
            <a:r>
              <a:rPr lang="fr-FR" dirty="0"/>
              <a:t>Puce deuxième niveau </a:t>
            </a:r>
          </a:p>
          <a:p>
            <a:pPr lvl="4"/>
            <a:r>
              <a:rPr lang="la-Latn" dirty="0"/>
              <a:t>Consectetur adipiscing elit. </a:t>
            </a:r>
            <a:endParaRPr lang="fr-FR" dirty="0"/>
          </a:p>
        </p:txBody>
      </p:sp>
      <p:sp>
        <p:nvSpPr>
          <p:cNvPr id="14" name="Espace réservé du contenu 18">
            <a:extLst>
              <a:ext uri="{FF2B5EF4-FFF2-40B4-BE49-F238E27FC236}">
                <a16:creationId xmlns:a16="http://schemas.microsoft.com/office/drawing/2014/main" id="{A78BEF81-81C4-F346-AA6E-1E0583A20352}"/>
              </a:ext>
            </a:extLst>
          </p:cNvPr>
          <p:cNvSpPr>
            <a:spLocks noGrp="1"/>
          </p:cNvSpPr>
          <p:nvPr>
            <p:ph sz="quarter" idx="14" hasCustomPrompt="1"/>
          </p:nvPr>
        </p:nvSpPr>
        <p:spPr>
          <a:xfrm>
            <a:off x="1055440" y="1310455"/>
            <a:ext cx="4824536"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3"/>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la-Latn" dirty="0"/>
              <a:t>Lorem ipsum dolor sit amet, consectetur adipiscing elit. Sed non risus. Suspendisse lectus massa, varius a, semper congue, euismod non.</a:t>
            </a:r>
          </a:p>
        </p:txBody>
      </p:sp>
      <p:sp>
        <p:nvSpPr>
          <p:cNvPr id="4" name="Espace réservé du pied de page 3">
            <a:extLst>
              <a:ext uri="{FF2B5EF4-FFF2-40B4-BE49-F238E27FC236}">
                <a16:creationId xmlns:a16="http://schemas.microsoft.com/office/drawing/2014/main" id="{CAA57AD4-CFC5-5AD4-FF8C-DB79A6C8C15F}"/>
              </a:ext>
            </a:extLst>
          </p:cNvPr>
          <p:cNvSpPr>
            <a:spLocks noGrp="1"/>
          </p:cNvSpPr>
          <p:nvPr>
            <p:ph type="ftr" sz="quarter" idx="16"/>
          </p:nvPr>
        </p:nvSpPr>
        <p:spPr/>
        <p:txBody>
          <a:bodyPr/>
          <a:lstStyle/>
          <a:p>
            <a:r>
              <a:rPr lang="fr-FR"/>
              <a:t>Titre de la présentation - Modifiable dans En-tête et pied de page</a:t>
            </a:r>
            <a:endParaRPr lang="fr-FR" dirty="0"/>
          </a:p>
        </p:txBody>
      </p:sp>
      <p:sp>
        <p:nvSpPr>
          <p:cNvPr id="5" name="Espace réservé du numéro de diapositive 4">
            <a:extLst>
              <a:ext uri="{FF2B5EF4-FFF2-40B4-BE49-F238E27FC236}">
                <a16:creationId xmlns:a16="http://schemas.microsoft.com/office/drawing/2014/main" id="{E2545C3F-0E45-4FB8-9A53-450AE736BBD6}"/>
              </a:ext>
            </a:extLst>
          </p:cNvPr>
          <p:cNvSpPr>
            <a:spLocks noGrp="1"/>
          </p:cNvSpPr>
          <p:nvPr>
            <p:ph type="sldNum" sz="quarter" idx="17"/>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6195155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 fond couleu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4BA3C2EC-2473-3668-29BB-B4BD122DC2D3}"/>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3F380C82-B330-03B3-5444-3B399E6F8093}"/>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773965323"/>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Colonnes + fond uni">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D97A41-0DEC-C24C-8637-1B0BE765A22D}"/>
              </a:ext>
            </a:extLst>
          </p:cNvPr>
          <p:cNvSpPr/>
          <p:nvPr userDrawn="1"/>
        </p:nvSpPr>
        <p:spPr>
          <a:xfrm>
            <a:off x="0" y="2276873"/>
            <a:ext cx="12192000" cy="3831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Espace réservé du contenu 2"/>
          <p:cNvSpPr>
            <a:spLocks noGrp="1"/>
          </p:cNvSpPr>
          <p:nvPr>
            <p:ph idx="1" hasCustomPrompt="1"/>
          </p:nvPr>
        </p:nvSpPr>
        <p:spPr bwMode="gray">
          <a:xfrm>
            <a:off x="105544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8" name="Espace réservé du contenu 2">
            <a:extLst>
              <a:ext uri="{FF2B5EF4-FFF2-40B4-BE49-F238E27FC236}">
                <a16:creationId xmlns:a16="http://schemas.microsoft.com/office/drawing/2014/main" id="{881EEAE4-A581-B04B-9214-788D983180F3}"/>
              </a:ext>
            </a:extLst>
          </p:cNvPr>
          <p:cNvSpPr>
            <a:spLocks noGrp="1"/>
          </p:cNvSpPr>
          <p:nvPr>
            <p:ph idx="15" hasCustomPrompt="1"/>
          </p:nvPr>
        </p:nvSpPr>
        <p:spPr bwMode="gray">
          <a:xfrm>
            <a:off x="483496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9" name="Espace réservé du contenu 2">
            <a:extLst>
              <a:ext uri="{FF2B5EF4-FFF2-40B4-BE49-F238E27FC236}">
                <a16:creationId xmlns:a16="http://schemas.microsoft.com/office/drawing/2014/main" id="{4324AADA-BB6D-6341-8996-ADBF8FB7109E}"/>
              </a:ext>
            </a:extLst>
          </p:cNvPr>
          <p:cNvSpPr>
            <a:spLocks noGrp="1"/>
          </p:cNvSpPr>
          <p:nvPr>
            <p:ph idx="16" hasCustomPrompt="1"/>
          </p:nvPr>
        </p:nvSpPr>
        <p:spPr bwMode="gray">
          <a:xfrm>
            <a:off x="8616280" y="2564904"/>
            <a:ext cx="3162332" cy="3486057"/>
          </a:xfrm>
          <a:prstGeom prst="rect">
            <a:avLst/>
          </a:prstGeom>
        </p:spPr>
        <p:txBody>
          <a:bodyPr/>
          <a:lstStyle>
            <a:lvl1pPr>
              <a:defRPr b="0" i="0">
                <a:solidFill>
                  <a:schemeClr val="bg1"/>
                </a:solidFill>
                <a:latin typeface="Calibri" panose="020F0502020204030204" pitchFamily="34" charset="0"/>
              </a:defRPr>
            </a:lvl1pPr>
            <a:lvl2pPr marL="179388" indent="-171450">
              <a:buFontTx/>
              <a:buBlip>
                <a:blip r:embed="rId2"/>
              </a:buBlip>
              <a:tabLst/>
              <a:defRPr b="0" i="0">
                <a:solidFill>
                  <a:schemeClr val="bg1"/>
                </a:solidFill>
                <a:latin typeface="Calibri" panose="020F0502020204030204" pitchFamily="34" charset="0"/>
              </a:defRPr>
            </a:lvl2pPr>
            <a:lvl3pPr marL="479988" indent="-167996">
              <a:buFontTx/>
              <a:buBlip>
                <a:blip r:embed="rId3"/>
              </a:buBlip>
              <a:defRPr b="0" i="0">
                <a:solidFill>
                  <a:schemeClr val="bg1"/>
                </a:solidFill>
                <a:latin typeface="Calibri" panose="020F0502020204030204" pitchFamily="34" charset="0"/>
              </a:defRPr>
            </a:lvl3pPr>
            <a:lvl4pPr marL="504000" indent="190500">
              <a:buFontTx/>
              <a:buBlip>
                <a:blip r:embed="rId3"/>
              </a:buBlip>
              <a:defRPr b="0" i="0">
                <a:solidFill>
                  <a:schemeClr val="bg1"/>
                </a:solidFill>
                <a:latin typeface="Calibri" panose="020F0502020204030204" pitchFamily="34" charset="0"/>
              </a:defRPr>
            </a:lvl4pPr>
            <a:lvl5pPr>
              <a:defRPr b="0" i="0">
                <a:solidFill>
                  <a:schemeClr val="bg1"/>
                </a:solidFill>
                <a:latin typeface="Calibri" panose="020F0502020204030204" pitchFamily="34" charset="0"/>
              </a:defRPr>
            </a:lvl5p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22" name="Espace réservé du contenu 18">
            <a:extLst>
              <a:ext uri="{FF2B5EF4-FFF2-40B4-BE49-F238E27FC236}">
                <a16:creationId xmlns:a16="http://schemas.microsoft.com/office/drawing/2014/main" id="{9D0BEE2C-B90C-1549-BD31-C520F136E43E}"/>
              </a:ext>
            </a:extLst>
          </p:cNvPr>
          <p:cNvSpPr>
            <a:spLocks noGrp="1"/>
          </p:cNvSpPr>
          <p:nvPr>
            <p:ph sz="quarter" idx="17" hasCustomPrompt="1"/>
          </p:nvPr>
        </p:nvSpPr>
        <p:spPr>
          <a:xfrm>
            <a:off x="1055440" y="1152700"/>
            <a:ext cx="10707702" cy="1168263"/>
          </a:xfrm>
          <a:prstGeom prst="rect">
            <a:avLst/>
          </a:prstGeom>
        </p:spPr>
        <p:txBody>
          <a:bodyPr lIns="0" tIns="0" rIns="0" bIns="0" anchor="t" anchorCtr="0">
            <a:noAutofit/>
          </a:bodyPr>
          <a:lstStyle>
            <a:lvl1pPr marL="0" indent="0">
              <a:lnSpc>
                <a:spcPct val="110000"/>
              </a:lnSpc>
              <a:buSzPct val="100000"/>
              <a:buFontTx/>
              <a:buNone/>
              <a:tabLst/>
              <a:defRPr sz="2000" b="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7938" indent="0">
              <a:lnSpc>
                <a:spcPct val="100000"/>
              </a:lnSpc>
              <a:spcBef>
                <a:spcPts val="1600"/>
              </a:spcBef>
              <a:spcAft>
                <a:spcPts val="300"/>
              </a:spcAft>
              <a:buSzPct val="100000"/>
              <a:buFontTx/>
              <a:buNone/>
              <a:tabLst/>
              <a:defRPr sz="1600" b="1" i="0">
                <a:solidFill>
                  <a:schemeClr val="tx1"/>
                </a:solidFill>
                <a:latin typeface="Arial" charset="0"/>
                <a:ea typeface="Arial" charset="0"/>
                <a:cs typeface="Arial" charset="0"/>
              </a:defRPr>
            </a:lvl2pPr>
            <a:lvl3pPr marL="7938" indent="0">
              <a:lnSpc>
                <a:spcPct val="110000"/>
              </a:lnSpc>
              <a:buClr>
                <a:srgbClr val="14324B"/>
              </a:buClr>
              <a:buSzPct val="100000"/>
              <a:buFontTx/>
              <a:buNone/>
              <a:tabLst/>
              <a:defRPr sz="1100" baseline="0">
                <a:latin typeface="+mn-lt"/>
                <a:ea typeface="Arial" charset="0"/>
                <a:cs typeface="Arial" charset="0"/>
              </a:defRPr>
            </a:lvl3pPr>
            <a:lvl4pPr marL="136525" indent="-128588">
              <a:buSzPct val="100000"/>
              <a:buFontTx/>
              <a:buBlip>
                <a:blip r:embed="rId4"/>
              </a:buBlip>
              <a:tabLst/>
              <a:defRPr sz="1100" baseline="0">
                <a:latin typeface="Century Gothic" charset="0"/>
                <a:ea typeface="Century Gothic" charset="0"/>
                <a:cs typeface="Century Gothic" charset="0"/>
              </a:defRPr>
            </a:lvl4pPr>
            <a:lvl5pPr marL="273050" indent="-136525">
              <a:buClr>
                <a:schemeClr val="tx2"/>
              </a:buClr>
              <a:tabLst/>
              <a:defRPr sz="1000"/>
            </a:lvl5pPr>
          </a:lstStyle>
          <a:p>
            <a:pPr lvl="0"/>
            <a:r>
              <a:rPr lang="fr-FR" dirty="0"/>
              <a:t>Texte chapeau : </a:t>
            </a:r>
            <a:r>
              <a:rPr lang="la-Latn" dirty="0"/>
              <a:t>Lorem ipsum dolor sit amet, consectetur adipiscing elit. Sed non risus. Suspendisse lectus tortor, dignissim sit amet, adipiscing nec, ultricies sed, dolor. Cras elementum ultrices diam. Maecenas ligula massa, varius a, semper congue, euismod non.</a:t>
            </a:r>
          </a:p>
        </p:txBody>
      </p:sp>
      <p:sp>
        <p:nvSpPr>
          <p:cNvPr id="23" name="Freeform 5">
            <a:extLst>
              <a:ext uri="{FF2B5EF4-FFF2-40B4-BE49-F238E27FC236}">
                <a16:creationId xmlns:a16="http://schemas.microsoft.com/office/drawing/2014/main" id="{8CBED044-E08C-1A41-8B27-ADE6D59A5AD3}"/>
              </a:ext>
            </a:extLst>
          </p:cNvPr>
          <p:cNvSpPr>
            <a:spLocks noEditPoints="1"/>
          </p:cNvSpPr>
          <p:nvPr userDrawn="1"/>
        </p:nvSpPr>
        <p:spPr bwMode="gray">
          <a:xfrm>
            <a:off x="551384" y="189190"/>
            <a:ext cx="361380" cy="431538"/>
          </a:xfrm>
          <a:custGeom>
            <a:avLst/>
            <a:gdLst>
              <a:gd name="T0" fmla="*/ 288 w 455"/>
              <a:gd name="T1" fmla="*/ 0 h 543"/>
              <a:gd name="T2" fmla="*/ 288 w 455"/>
              <a:gd name="T3" fmla="*/ 0 h 543"/>
              <a:gd name="T4" fmla="*/ 25 w 455"/>
              <a:gd name="T5" fmla="*/ 0 h 543"/>
              <a:gd name="T6" fmla="*/ 8 w 455"/>
              <a:gd name="T7" fmla="*/ 30 h 543"/>
              <a:gd name="T8" fmla="*/ 143 w 455"/>
              <a:gd name="T9" fmla="*/ 265 h 543"/>
              <a:gd name="T10" fmla="*/ 143 w 455"/>
              <a:gd name="T11" fmla="*/ 279 h 543"/>
              <a:gd name="T12" fmla="*/ 8 w 455"/>
              <a:gd name="T13" fmla="*/ 513 h 543"/>
              <a:gd name="T14" fmla="*/ 25 w 455"/>
              <a:gd name="T15" fmla="*/ 543 h 543"/>
              <a:gd name="T16" fmla="*/ 288 w 455"/>
              <a:gd name="T17" fmla="*/ 543 h 543"/>
              <a:gd name="T18" fmla="*/ 311 w 455"/>
              <a:gd name="T19" fmla="*/ 530 h 543"/>
              <a:gd name="T20" fmla="*/ 451 w 455"/>
              <a:gd name="T21" fmla="*/ 285 h 543"/>
              <a:gd name="T22" fmla="*/ 455 w 455"/>
              <a:gd name="T23" fmla="*/ 272 h 543"/>
              <a:gd name="T24" fmla="*/ 451 w 455"/>
              <a:gd name="T25" fmla="*/ 258 h 543"/>
              <a:gd name="T26" fmla="*/ 311 w 455"/>
              <a:gd name="T27" fmla="*/ 14 h 543"/>
              <a:gd name="T28" fmla="*/ 288 w 455"/>
              <a:gd name="T29" fmla="*/ 0 h 543"/>
              <a:gd name="T30" fmla="*/ 257 w 455"/>
              <a:gd name="T31" fmla="*/ 81 h 543"/>
              <a:gd name="T32" fmla="*/ 257 w 455"/>
              <a:gd name="T33" fmla="*/ 81 h 543"/>
              <a:gd name="T34" fmla="*/ 366 w 455"/>
              <a:gd name="T35" fmla="*/ 272 h 543"/>
              <a:gd name="T36" fmla="*/ 257 w 455"/>
              <a:gd name="T37" fmla="*/ 462 h 543"/>
              <a:gd name="T38" fmla="*/ 131 w 455"/>
              <a:gd name="T39" fmla="*/ 462 h 543"/>
              <a:gd name="T40" fmla="*/ 213 w 455"/>
              <a:gd name="T41" fmla="*/ 319 h 543"/>
              <a:gd name="T42" fmla="*/ 213 w 455"/>
              <a:gd name="T43" fmla="*/ 224 h 543"/>
              <a:gd name="T44" fmla="*/ 131 w 455"/>
              <a:gd name="T45" fmla="*/ 81 h 543"/>
              <a:gd name="T46" fmla="*/ 257 w 455"/>
              <a:gd name="T47" fmla="*/ 8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5" h="543">
                <a:moveTo>
                  <a:pt x="288" y="0"/>
                </a:moveTo>
                <a:lnTo>
                  <a:pt x="288" y="0"/>
                </a:lnTo>
                <a:lnTo>
                  <a:pt x="25" y="0"/>
                </a:lnTo>
                <a:cubicBezTo>
                  <a:pt x="10" y="0"/>
                  <a:pt x="0" y="17"/>
                  <a:pt x="8" y="30"/>
                </a:cubicBezTo>
                <a:lnTo>
                  <a:pt x="143" y="265"/>
                </a:lnTo>
                <a:cubicBezTo>
                  <a:pt x="146" y="269"/>
                  <a:pt x="146" y="274"/>
                  <a:pt x="143" y="279"/>
                </a:cubicBezTo>
                <a:lnTo>
                  <a:pt x="8" y="513"/>
                </a:lnTo>
                <a:cubicBezTo>
                  <a:pt x="0" y="526"/>
                  <a:pt x="10" y="543"/>
                  <a:pt x="25" y="543"/>
                </a:cubicBezTo>
                <a:lnTo>
                  <a:pt x="288" y="543"/>
                </a:lnTo>
                <a:cubicBezTo>
                  <a:pt x="297" y="543"/>
                  <a:pt x="306" y="538"/>
                  <a:pt x="311" y="530"/>
                </a:cubicBezTo>
                <a:lnTo>
                  <a:pt x="451" y="285"/>
                </a:lnTo>
                <a:cubicBezTo>
                  <a:pt x="454" y="281"/>
                  <a:pt x="455" y="276"/>
                  <a:pt x="455" y="272"/>
                </a:cubicBezTo>
                <a:cubicBezTo>
                  <a:pt x="455" y="267"/>
                  <a:pt x="454" y="262"/>
                  <a:pt x="451" y="258"/>
                </a:cubicBezTo>
                <a:lnTo>
                  <a:pt x="311" y="14"/>
                </a:lnTo>
                <a:cubicBezTo>
                  <a:pt x="306" y="5"/>
                  <a:pt x="297" y="0"/>
                  <a:pt x="288" y="0"/>
                </a:cubicBezTo>
                <a:close/>
                <a:moveTo>
                  <a:pt x="257" y="81"/>
                </a:moveTo>
                <a:lnTo>
                  <a:pt x="257" y="81"/>
                </a:lnTo>
                <a:lnTo>
                  <a:pt x="366" y="272"/>
                </a:lnTo>
                <a:lnTo>
                  <a:pt x="257" y="462"/>
                </a:lnTo>
                <a:lnTo>
                  <a:pt x="131" y="462"/>
                </a:lnTo>
                <a:lnTo>
                  <a:pt x="213" y="319"/>
                </a:lnTo>
                <a:cubicBezTo>
                  <a:pt x="230" y="290"/>
                  <a:pt x="230" y="253"/>
                  <a:pt x="213" y="224"/>
                </a:cubicBezTo>
                <a:lnTo>
                  <a:pt x="131" y="81"/>
                </a:lnTo>
                <a:lnTo>
                  <a:pt x="257" y="8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b="1" i="0">
              <a:solidFill>
                <a:schemeClr val="tx2"/>
              </a:solidFill>
              <a:latin typeface="Calibri" panose="020F0502020204030204" pitchFamily="34" charset="0"/>
            </a:endParaRPr>
          </a:p>
        </p:txBody>
      </p:sp>
      <p:sp>
        <p:nvSpPr>
          <p:cNvPr id="24" name="Espace réservé du titre 1">
            <a:extLst>
              <a:ext uri="{FF2B5EF4-FFF2-40B4-BE49-F238E27FC236}">
                <a16:creationId xmlns:a16="http://schemas.microsoft.com/office/drawing/2014/main" id="{9361B506-B8B7-9841-80C5-6D32A0FAFB45}"/>
              </a:ext>
            </a:extLst>
          </p:cNvPr>
          <p:cNvSpPr>
            <a:spLocks noGrp="1"/>
          </p:cNvSpPr>
          <p:nvPr>
            <p:ph type="title" hasCustomPrompt="1"/>
          </p:nvPr>
        </p:nvSpPr>
        <p:spPr bwMode="gray">
          <a:xfrm>
            <a:off x="1055440" y="260728"/>
            <a:ext cx="10513168" cy="720000"/>
          </a:xfrm>
          <a:prstGeom prst="rect">
            <a:avLst/>
          </a:prstGeom>
        </p:spPr>
        <p:txBody>
          <a:bodyPr vert="horz" lIns="0" tIns="0" rIns="0" bIns="0" rtlCol="0" anchor="t" anchorCtr="0">
            <a:noAutofit/>
          </a:bodyPr>
          <a:lstStyle>
            <a:lvl1pPr marL="0" marR="0" indent="0" algn="l" defTabSz="1219170" rtl="0" eaLnBrk="1" fontAlgn="auto" latinLnBrk="0" hangingPunct="1">
              <a:lnSpc>
                <a:spcPct val="80000"/>
              </a:lnSpc>
              <a:spcBef>
                <a:spcPct val="0"/>
              </a:spcBef>
              <a:spcAft>
                <a:spcPts val="0"/>
              </a:spcAft>
              <a:buClrTx/>
              <a:buSzTx/>
              <a:buFontTx/>
              <a:buNone/>
              <a:tabLst/>
              <a:defRPr>
                <a:solidFill>
                  <a:schemeClr val="bg2"/>
                </a:solidFill>
              </a:defRPr>
            </a:lvl1pPr>
          </a:lstStyle>
          <a:p>
            <a:r>
              <a:rPr lang="fr-FR" dirty="0"/>
              <a:t>Diapositive 3 colonnes de texte + texte chapeau + cartouche uni</a:t>
            </a:r>
            <a:br>
              <a:rPr lang="fr-FR" dirty="0"/>
            </a:br>
            <a:r>
              <a:rPr lang="fr-FR" dirty="0"/>
              <a:t>sur une ligne à deux lignes </a:t>
            </a:r>
          </a:p>
        </p:txBody>
      </p:sp>
      <p:sp>
        <p:nvSpPr>
          <p:cNvPr id="5" name="Espace réservé du pied de page 4">
            <a:extLst>
              <a:ext uri="{FF2B5EF4-FFF2-40B4-BE49-F238E27FC236}">
                <a16:creationId xmlns:a16="http://schemas.microsoft.com/office/drawing/2014/main" id="{C4EBFF15-810A-E02C-948B-FB4692EE249B}"/>
              </a:ext>
            </a:extLst>
          </p:cNvPr>
          <p:cNvSpPr>
            <a:spLocks noGrp="1"/>
          </p:cNvSpPr>
          <p:nvPr>
            <p:ph type="ftr" sz="quarter" idx="18"/>
          </p:nvPr>
        </p:nvSpPr>
        <p:spPr/>
        <p:txBody>
          <a:bodyPr/>
          <a:lstStyle/>
          <a:p>
            <a:r>
              <a:rPr lang="fr-FR"/>
              <a:t>Titre de la présentation - Modifiable dans En-tête et pied de page</a:t>
            </a:r>
            <a:endParaRPr lang="fr-FR" dirty="0"/>
          </a:p>
        </p:txBody>
      </p:sp>
      <p:sp>
        <p:nvSpPr>
          <p:cNvPr id="6" name="Espace réservé du numéro de diapositive 5">
            <a:extLst>
              <a:ext uri="{FF2B5EF4-FFF2-40B4-BE49-F238E27FC236}">
                <a16:creationId xmlns:a16="http://schemas.microsoft.com/office/drawing/2014/main" id="{FA875EEB-2068-1F29-EE9C-2FEA3FF00022}"/>
              </a:ext>
            </a:extLst>
          </p:cNvPr>
          <p:cNvSpPr>
            <a:spLocks noGrp="1"/>
          </p:cNvSpPr>
          <p:nvPr>
            <p:ph type="sldNum" sz="quarter" idx="19"/>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169325719"/>
      </p:ext>
    </p:extLst>
  </p:cSld>
  <p:clrMapOvr>
    <a:masterClrMapping/>
  </p:clrMapOvr>
  <p:extLst>
    <p:ext uri="{DCECCB84-F9BA-43D5-87BE-67443E8EF086}">
      <p15:sldGuideLst xmlns:p15="http://schemas.microsoft.com/office/powerpoint/2012/main">
        <p15:guide id="1" orient="horz" pos="2160">
          <p15:clr>
            <a:srgbClr val="FBAE40"/>
          </p15:clr>
        </p15:guide>
        <p15:guide id="2" pos="402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lide Fina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A5EADBC-E2FA-414E-BAB9-19578885B1A0}"/>
              </a:ext>
            </a:extLst>
          </p:cNvPr>
          <p:cNvSpPr/>
          <p:nvPr userDrawn="1"/>
        </p:nvSpPr>
        <p:spPr bwMode="gray">
          <a:xfrm>
            <a:off x="427766" y="432000"/>
            <a:ext cx="11337033" cy="55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dirty="0">
              <a:solidFill>
                <a:schemeClr val="accent1"/>
              </a:solidFill>
              <a:latin typeface="Calibri" panose="020F0502020204030204" pitchFamily="34" charset="0"/>
            </a:endParaRPr>
          </a:p>
        </p:txBody>
      </p:sp>
      <p:grpSp>
        <p:nvGrpSpPr>
          <p:cNvPr id="18" name="Groupe 17"/>
          <p:cNvGrpSpPr/>
          <p:nvPr userDrawn="1"/>
        </p:nvGrpSpPr>
        <p:grpSpPr bwMode="gray">
          <a:xfrm>
            <a:off x="0" y="0"/>
            <a:ext cx="12192000" cy="6858000"/>
            <a:chOff x="0" y="0"/>
            <a:chExt cx="9144000" cy="5143500"/>
          </a:xfrm>
          <a:solidFill>
            <a:schemeClr val="bg1"/>
          </a:solidFill>
        </p:grpSpPr>
        <p:sp>
          <p:nvSpPr>
            <p:cNvPr id="14" name="Rectangle 13"/>
            <p:cNvSpPr/>
            <p:nvPr userDrawn="1"/>
          </p:nvSpPr>
          <p:spPr bwMode="gray">
            <a:xfrm>
              <a:off x="0" y="0"/>
              <a:ext cx="9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5" name="Rectangle 14"/>
            <p:cNvSpPr/>
            <p:nvPr userDrawn="1"/>
          </p:nvSpPr>
          <p:spPr bwMode="gray">
            <a:xfrm>
              <a:off x="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6" name="Rectangle 15"/>
            <p:cNvSpPr/>
            <p:nvPr userDrawn="1"/>
          </p:nvSpPr>
          <p:spPr bwMode="gray">
            <a:xfrm>
              <a:off x="8820000" y="0"/>
              <a:ext cx="324000" cy="51431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sp>
          <p:nvSpPr>
            <p:cNvPr id="17" name="Rectangle 16"/>
            <p:cNvSpPr/>
            <p:nvPr userDrawn="1"/>
          </p:nvSpPr>
          <p:spPr bwMode="gray">
            <a:xfrm>
              <a:off x="0" y="4495500"/>
              <a:ext cx="9144000" cy="6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i="0">
                <a:latin typeface="Calibri" panose="020F0502020204030204" pitchFamily="34" charset="0"/>
              </a:endParaRPr>
            </a:p>
          </p:txBody>
        </p:sp>
      </p:grpSp>
      <p:sp>
        <p:nvSpPr>
          <p:cNvPr id="11" name="Forme libre 10"/>
          <p:cNvSpPr>
            <a:spLocks/>
          </p:cNvSpPr>
          <p:nvPr userDrawn="1"/>
        </p:nvSpPr>
        <p:spPr bwMode="gray">
          <a:xfrm>
            <a:off x="10182844" y="4727165"/>
            <a:ext cx="1601788" cy="2130835"/>
          </a:xfrm>
          <a:custGeom>
            <a:avLst/>
            <a:gdLst>
              <a:gd name="connsiteX0" fmla="*/ 800894 w 1601788"/>
              <a:gd name="connsiteY0" fmla="*/ 0 h 2130835"/>
              <a:gd name="connsiteX1" fmla="*/ 855240 w 1601788"/>
              <a:gd name="connsiteY1" fmla="*/ 13371 h 2130835"/>
              <a:gd name="connsiteX2" fmla="*/ 1546488 w 1601788"/>
              <a:gd name="connsiteY2" fmla="*/ 412572 h 2130835"/>
              <a:gd name="connsiteX3" fmla="*/ 1585579 w 1601788"/>
              <a:gd name="connsiteY3" fmla="*/ 453638 h 2130835"/>
              <a:gd name="connsiteX4" fmla="*/ 1601788 w 1601788"/>
              <a:gd name="connsiteY4" fmla="*/ 507120 h 2130835"/>
              <a:gd name="connsiteX5" fmla="*/ 1601788 w 1601788"/>
              <a:gd name="connsiteY5" fmla="*/ 1772531 h 2130835"/>
              <a:gd name="connsiteX6" fmla="*/ 1585579 w 1601788"/>
              <a:gd name="connsiteY6" fmla="*/ 1826967 h 2130835"/>
              <a:gd name="connsiteX7" fmla="*/ 1546488 w 1601788"/>
              <a:gd name="connsiteY7" fmla="*/ 1867078 h 2130835"/>
              <a:gd name="connsiteX8" fmla="*/ 1090863 w 1601788"/>
              <a:gd name="connsiteY8" fmla="*/ 2130835 h 2130835"/>
              <a:gd name="connsiteX9" fmla="*/ 510925 w 1601788"/>
              <a:gd name="connsiteY9" fmla="*/ 2130835 h 2130835"/>
              <a:gd name="connsiteX10" fmla="*/ 55300 w 1601788"/>
              <a:gd name="connsiteY10" fmla="*/ 1867078 h 2130835"/>
              <a:gd name="connsiteX11" fmla="*/ 16209 w 1601788"/>
              <a:gd name="connsiteY11" fmla="*/ 1826967 h 2130835"/>
              <a:gd name="connsiteX12" fmla="*/ 0 w 1601788"/>
              <a:gd name="connsiteY12" fmla="*/ 1772531 h 2130835"/>
              <a:gd name="connsiteX13" fmla="*/ 0 w 1601788"/>
              <a:gd name="connsiteY13" fmla="*/ 507120 h 2130835"/>
              <a:gd name="connsiteX14" fmla="*/ 16209 w 1601788"/>
              <a:gd name="connsiteY14" fmla="*/ 453638 h 2130835"/>
              <a:gd name="connsiteX15" fmla="*/ 55300 w 1601788"/>
              <a:gd name="connsiteY15" fmla="*/ 412572 h 2130835"/>
              <a:gd name="connsiteX16" fmla="*/ 746548 w 1601788"/>
              <a:gd name="connsiteY16" fmla="*/ 13371 h 2130835"/>
              <a:gd name="connsiteX17" fmla="*/ 800894 w 1601788"/>
              <a:gd name="connsiteY17" fmla="*/ 0 h 213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01788" h="2130835">
                <a:moveTo>
                  <a:pt x="800894" y="0"/>
                </a:moveTo>
                <a:cubicBezTo>
                  <a:pt x="820916" y="0"/>
                  <a:pt x="839985" y="4775"/>
                  <a:pt x="855240" y="13371"/>
                </a:cubicBezTo>
                <a:lnTo>
                  <a:pt x="1546488" y="412572"/>
                </a:lnTo>
                <a:cubicBezTo>
                  <a:pt x="1561743" y="421167"/>
                  <a:pt x="1575092" y="436448"/>
                  <a:pt x="1585579" y="453638"/>
                </a:cubicBezTo>
                <a:cubicBezTo>
                  <a:pt x="1595114" y="470829"/>
                  <a:pt x="1601788" y="489929"/>
                  <a:pt x="1601788" y="507120"/>
                </a:cubicBezTo>
                <a:lnTo>
                  <a:pt x="1601788" y="1772531"/>
                </a:lnTo>
                <a:cubicBezTo>
                  <a:pt x="1601788" y="1789721"/>
                  <a:pt x="1595114" y="1809777"/>
                  <a:pt x="1585579" y="1826967"/>
                </a:cubicBezTo>
                <a:cubicBezTo>
                  <a:pt x="1575092" y="1843203"/>
                  <a:pt x="1561743" y="1858483"/>
                  <a:pt x="1546488" y="1867078"/>
                </a:cubicBezTo>
                <a:lnTo>
                  <a:pt x="1090863" y="2130835"/>
                </a:lnTo>
                <a:lnTo>
                  <a:pt x="510925" y="2130835"/>
                </a:lnTo>
                <a:lnTo>
                  <a:pt x="55300" y="1867078"/>
                </a:lnTo>
                <a:cubicBezTo>
                  <a:pt x="40045" y="1858483"/>
                  <a:pt x="26696" y="1843203"/>
                  <a:pt x="16209" y="1826967"/>
                </a:cubicBezTo>
                <a:cubicBezTo>
                  <a:pt x="6674" y="1809777"/>
                  <a:pt x="0" y="1789721"/>
                  <a:pt x="0" y="1772531"/>
                </a:cubicBezTo>
                <a:lnTo>
                  <a:pt x="0" y="507120"/>
                </a:lnTo>
                <a:cubicBezTo>
                  <a:pt x="0" y="489929"/>
                  <a:pt x="6674" y="470829"/>
                  <a:pt x="16209" y="453638"/>
                </a:cubicBezTo>
                <a:cubicBezTo>
                  <a:pt x="26696" y="436448"/>
                  <a:pt x="40045" y="421167"/>
                  <a:pt x="55300" y="412572"/>
                </a:cubicBezTo>
                <a:lnTo>
                  <a:pt x="746548" y="13371"/>
                </a:lnTo>
                <a:cubicBezTo>
                  <a:pt x="761803" y="4775"/>
                  <a:pt x="780872" y="0"/>
                  <a:pt x="800894"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i="0">
              <a:latin typeface="Calibri" panose="020F0502020204030204" pitchFamily="34" charset="0"/>
            </a:endParaRPr>
          </a:p>
        </p:txBody>
      </p:sp>
      <p:grpSp>
        <p:nvGrpSpPr>
          <p:cNvPr id="4" name="Graphique 2">
            <a:extLst>
              <a:ext uri="{FF2B5EF4-FFF2-40B4-BE49-F238E27FC236}">
                <a16:creationId xmlns:a16="http://schemas.microsoft.com/office/drawing/2014/main" id="{2D164CE4-A14A-A34B-9166-954BA5732B2B}"/>
              </a:ext>
            </a:extLst>
          </p:cNvPr>
          <p:cNvGrpSpPr/>
          <p:nvPr/>
        </p:nvGrpSpPr>
        <p:grpSpPr>
          <a:xfrm>
            <a:off x="2833185" y="-109007"/>
            <a:ext cx="5527373" cy="6644014"/>
            <a:chOff x="4838700" y="1917700"/>
            <a:chExt cx="2514600" cy="3022600"/>
          </a:xfrm>
          <a:solidFill>
            <a:schemeClr val="bg1">
              <a:alpha val="8000"/>
            </a:schemeClr>
          </a:solidFill>
        </p:grpSpPr>
        <p:sp>
          <p:nvSpPr>
            <p:cNvPr id="5" name="Forme libre 4">
              <a:extLst>
                <a:ext uri="{FF2B5EF4-FFF2-40B4-BE49-F238E27FC236}">
                  <a16:creationId xmlns:a16="http://schemas.microsoft.com/office/drawing/2014/main" id="{90CCC2FF-1537-FB4C-9E17-BB5F757A5968}"/>
                </a:ext>
              </a:extLst>
            </p:cNvPr>
            <p:cNvSpPr/>
            <p:nvPr/>
          </p:nvSpPr>
          <p:spPr>
            <a:xfrm>
              <a:off x="4838897" y="1917700"/>
              <a:ext cx="2514976" cy="1511775"/>
            </a:xfrm>
            <a:custGeom>
              <a:avLst/>
              <a:gdLst>
                <a:gd name="connsiteX0" fmla="*/ 772781 w 2514976"/>
                <a:gd name="connsiteY0" fmla="*/ 1472615 h 1511775"/>
                <a:gd name="connsiteX1" fmla="*/ 783314 w 2514976"/>
                <a:gd name="connsiteY1" fmla="*/ 1511775 h 1511775"/>
                <a:gd name="connsiteX2" fmla="*/ 2514972 w 2514976"/>
                <a:gd name="connsiteY2" fmla="*/ 1511775 h 1511775"/>
                <a:gd name="connsiteX3" fmla="*/ 2514972 w 2514976"/>
                <a:gd name="connsiteY3" fmla="*/ 1511775 h 1511775"/>
                <a:gd name="connsiteX4" fmla="*/ 2494951 w 2514976"/>
                <a:gd name="connsiteY4" fmla="*/ 1437731 h 1511775"/>
                <a:gd name="connsiteX5" fmla="*/ 1709541 w 2514976"/>
                <a:gd name="connsiteY5" fmla="*/ 74139 h 1511775"/>
                <a:gd name="connsiteX6" fmla="*/ 1581154 w 2514976"/>
                <a:gd name="connsiteY6" fmla="*/ 0 h 1511775"/>
                <a:gd name="connsiteX7" fmla="*/ 111015 w 2514976"/>
                <a:gd name="connsiteY7" fmla="*/ 0 h 1511775"/>
                <a:gd name="connsiteX8" fmla="*/ 0 w 2514976"/>
                <a:gd name="connsiteY8" fmla="*/ 111596 h 1511775"/>
                <a:gd name="connsiteX9" fmla="*/ 15175 w 2514976"/>
                <a:gd name="connsiteY9" fmla="*/ 167574 h 151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4976" h="1511775">
                  <a:moveTo>
                    <a:pt x="772781" y="1472615"/>
                  </a:moveTo>
                  <a:cubicBezTo>
                    <a:pt x="779821" y="1484449"/>
                    <a:pt x="783466" y="1498000"/>
                    <a:pt x="783314" y="1511775"/>
                  </a:cubicBezTo>
                  <a:lnTo>
                    <a:pt x="2514972" y="1511775"/>
                  </a:lnTo>
                  <a:lnTo>
                    <a:pt x="2514972" y="1511775"/>
                  </a:lnTo>
                  <a:cubicBezTo>
                    <a:pt x="2515177" y="1485725"/>
                    <a:pt x="2508252" y="1460117"/>
                    <a:pt x="2494951" y="1437731"/>
                  </a:cubicBezTo>
                  <a:lnTo>
                    <a:pt x="1709541" y="74139"/>
                  </a:lnTo>
                  <a:cubicBezTo>
                    <a:pt x="1682993" y="28275"/>
                    <a:pt x="1634082" y="30"/>
                    <a:pt x="1581154" y="0"/>
                  </a:cubicBezTo>
                  <a:lnTo>
                    <a:pt x="111015" y="0"/>
                  </a:lnTo>
                  <a:cubicBezTo>
                    <a:pt x="49594" y="109"/>
                    <a:pt x="-109" y="50072"/>
                    <a:pt x="0" y="111596"/>
                  </a:cubicBezTo>
                  <a:cubicBezTo>
                    <a:pt x="35" y="131270"/>
                    <a:pt x="5271" y="150584"/>
                    <a:pt x="15175" y="167574"/>
                  </a:cubicBezTo>
                  <a:close/>
                </a:path>
              </a:pathLst>
            </a:custGeom>
            <a:grpFill/>
            <a:ln w="9489" cap="flat">
              <a:noFill/>
              <a:prstDash val="solid"/>
              <a:miter/>
            </a:ln>
          </p:spPr>
          <p:txBody>
            <a:bodyPr rtlCol="0" anchor="ctr"/>
            <a:lstStyle/>
            <a:p>
              <a:endParaRPr lang="en-GB"/>
            </a:p>
          </p:txBody>
        </p:sp>
        <p:sp>
          <p:nvSpPr>
            <p:cNvPr id="6" name="Forme libre 5">
              <a:extLst>
                <a:ext uri="{FF2B5EF4-FFF2-40B4-BE49-F238E27FC236}">
                  <a16:creationId xmlns:a16="http://schemas.microsoft.com/office/drawing/2014/main" id="{7428158E-4517-014B-A3A8-E40235F5B4AE}"/>
                </a:ext>
              </a:extLst>
            </p:cNvPr>
            <p:cNvSpPr/>
            <p:nvPr/>
          </p:nvSpPr>
          <p:spPr>
            <a:xfrm>
              <a:off x="4838838" y="3429190"/>
              <a:ext cx="2515510" cy="1511680"/>
            </a:xfrm>
            <a:custGeom>
              <a:avLst/>
              <a:gdLst>
                <a:gd name="connsiteX0" fmla="*/ 772840 w 2515510"/>
                <a:gd name="connsiteY0" fmla="*/ 39066 h 1511680"/>
                <a:gd name="connsiteX1" fmla="*/ 15234 w 2515510"/>
                <a:gd name="connsiteY1" fmla="*/ 1343916 h 1511680"/>
                <a:gd name="connsiteX2" fmla="*/ 55149 w 2515510"/>
                <a:gd name="connsiteY2" fmla="*/ 1496439 h 1511680"/>
                <a:gd name="connsiteX3" fmla="*/ 111073 w 2515510"/>
                <a:gd name="connsiteY3" fmla="*/ 1511680 h 1511680"/>
                <a:gd name="connsiteX4" fmla="*/ 1581213 w 2515510"/>
                <a:gd name="connsiteY4" fmla="*/ 1511680 h 1511680"/>
                <a:gd name="connsiteX5" fmla="*/ 1709600 w 2515510"/>
                <a:gd name="connsiteY5" fmla="*/ 1437541 h 1511680"/>
                <a:gd name="connsiteX6" fmla="*/ 2495483 w 2515510"/>
                <a:gd name="connsiteY6" fmla="*/ 74139 h 1511680"/>
                <a:gd name="connsiteX7" fmla="*/ 2515505 w 2515510"/>
                <a:gd name="connsiteY7" fmla="*/ 0 h 1511680"/>
                <a:gd name="connsiteX8" fmla="*/ 783373 w 2515510"/>
                <a:gd name="connsiteY8" fmla="*/ 0 h 1511680"/>
                <a:gd name="connsiteX9" fmla="*/ 772840 w 2515510"/>
                <a:gd name="connsiteY9" fmla="*/ 39066 h 15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5510" h="1511680">
                  <a:moveTo>
                    <a:pt x="772840" y="39066"/>
                  </a:moveTo>
                  <a:lnTo>
                    <a:pt x="15234" y="1343916"/>
                  </a:lnTo>
                  <a:cubicBezTo>
                    <a:pt x="-15791" y="1397075"/>
                    <a:pt x="2080" y="1465362"/>
                    <a:pt x="55149" y="1496439"/>
                  </a:cubicBezTo>
                  <a:cubicBezTo>
                    <a:pt x="72120" y="1506377"/>
                    <a:pt x="91415" y="1511636"/>
                    <a:pt x="111073" y="1511680"/>
                  </a:cubicBezTo>
                  <a:lnTo>
                    <a:pt x="1581213" y="1511680"/>
                  </a:lnTo>
                  <a:cubicBezTo>
                    <a:pt x="1634140" y="1511650"/>
                    <a:pt x="1683051" y="1483406"/>
                    <a:pt x="1709600" y="1437541"/>
                  </a:cubicBezTo>
                  <a:lnTo>
                    <a:pt x="2495483" y="74139"/>
                  </a:lnTo>
                  <a:cubicBezTo>
                    <a:pt x="2508802" y="51726"/>
                    <a:pt x="2515727" y="26082"/>
                    <a:pt x="2515505" y="0"/>
                  </a:cubicBezTo>
                  <a:lnTo>
                    <a:pt x="783373" y="0"/>
                  </a:lnTo>
                  <a:cubicBezTo>
                    <a:pt x="783421" y="13732"/>
                    <a:pt x="779783" y="27225"/>
                    <a:pt x="772840" y="39066"/>
                  </a:cubicBezTo>
                </a:path>
              </a:pathLst>
            </a:custGeom>
            <a:grpFill/>
            <a:ln w="9489" cap="flat">
              <a:noFill/>
              <a:prstDash val="solid"/>
              <a:miter/>
            </a:ln>
          </p:spPr>
          <p:txBody>
            <a:bodyPr rtlCol="0" anchor="ctr"/>
            <a:lstStyle/>
            <a:p>
              <a:endParaRPr lang="en-GB"/>
            </a:p>
          </p:txBody>
        </p:sp>
      </p:grpSp>
      <p:sp>
        <p:nvSpPr>
          <p:cNvPr id="7" name="Titre 6"/>
          <p:cNvSpPr>
            <a:spLocks noGrp="1"/>
          </p:cNvSpPr>
          <p:nvPr>
            <p:ph type="title" hasCustomPrompt="1"/>
          </p:nvPr>
        </p:nvSpPr>
        <p:spPr bwMode="gray">
          <a:xfrm>
            <a:off x="1703513" y="1851840"/>
            <a:ext cx="8784975" cy="2880000"/>
          </a:xfrm>
          <a:prstGeom prst="rect">
            <a:avLst/>
          </a:prstGeom>
        </p:spPr>
        <p:txBody>
          <a:bodyPr anchor="ctr" anchorCtr="0"/>
          <a:lstStyle>
            <a:lvl1pPr algn="ctr">
              <a:lnSpc>
                <a:spcPct val="87000"/>
              </a:lnSpc>
              <a:defRPr sz="6400" b="1" i="0">
                <a:solidFill>
                  <a:schemeClr val="bg1"/>
                </a:solidFill>
                <a:latin typeface="Calibri" panose="020F0502020204030204" pitchFamily="34" charset="0"/>
              </a:defRPr>
            </a:lvl1pPr>
          </a:lstStyle>
          <a:p>
            <a:r>
              <a:rPr lang="fr-FR" dirty="0"/>
              <a:t>Merci !</a:t>
            </a:r>
          </a:p>
        </p:txBody>
      </p:sp>
      <p:sp>
        <p:nvSpPr>
          <p:cNvPr id="2" name="ZoneTexte 1">
            <a:extLst>
              <a:ext uri="{FF2B5EF4-FFF2-40B4-BE49-F238E27FC236}">
                <a16:creationId xmlns:a16="http://schemas.microsoft.com/office/drawing/2014/main" id="{EDD4086A-830A-E419-BEE8-4A7887CD10D7}"/>
              </a:ext>
            </a:extLst>
          </p:cNvPr>
          <p:cNvSpPr txBox="1"/>
          <p:nvPr userDrawn="1"/>
        </p:nvSpPr>
        <p:spPr>
          <a:xfrm>
            <a:off x="479376" y="6257836"/>
            <a:ext cx="8349378" cy="6001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mn-lt"/>
                <a:ea typeface="+mn-ea"/>
                <a:cs typeface="+mn-cs"/>
              </a:rPr>
              <a:t>Harmonie Mutuelle, mutuelle soumise aux </a:t>
            </a:r>
            <a:r>
              <a:rPr lang="fr-FR" sz="1100" kern="1200" dirty="0" err="1">
                <a:solidFill>
                  <a:schemeClr val="tx1"/>
                </a:solidFill>
                <a:effectLst/>
                <a:latin typeface="+mn-lt"/>
                <a:ea typeface="+mn-ea"/>
                <a:cs typeface="+mn-cs"/>
              </a:rPr>
              <a:t>dispositi</a:t>
            </a:r>
            <a:r>
              <a:rPr lang="fr-FR" sz="1100" kern="1200" dirty="0">
                <a:solidFill>
                  <a:schemeClr val="tx1"/>
                </a:solidFill>
                <a:effectLst/>
                <a:latin typeface="+mn-lt"/>
                <a:ea typeface="+mn-ea"/>
                <a:cs typeface="+mn-cs"/>
              </a:rPr>
              <a:t> </a:t>
            </a:r>
            <a:r>
              <a:rPr lang="fr-FR" sz="1100" kern="1200" dirty="0" err="1">
                <a:solidFill>
                  <a:schemeClr val="tx1"/>
                </a:solidFill>
                <a:effectLst/>
                <a:latin typeface="+mn-lt"/>
                <a:ea typeface="+mn-ea"/>
                <a:cs typeface="+mn-cs"/>
              </a:rPr>
              <a:t>ons</a:t>
            </a:r>
            <a:r>
              <a:rPr lang="fr-FR" sz="1100" kern="1200" dirty="0">
                <a:solidFill>
                  <a:schemeClr val="tx1"/>
                </a:solidFill>
                <a:effectLst/>
                <a:latin typeface="+mn-lt"/>
                <a:ea typeface="+mn-ea"/>
                <a:cs typeface="+mn-cs"/>
              </a:rPr>
              <a:t> du livre II du Code de la mutualité, immatriculée au répertoire </a:t>
            </a:r>
            <a:r>
              <a:rPr lang="fr-FR" sz="1100" kern="1200" dirty="0" err="1">
                <a:solidFill>
                  <a:schemeClr val="tx1"/>
                </a:solidFill>
                <a:effectLst/>
                <a:latin typeface="+mn-lt"/>
                <a:ea typeface="+mn-ea"/>
                <a:cs typeface="+mn-cs"/>
              </a:rPr>
              <a:t>Sirene</a:t>
            </a:r>
            <a:r>
              <a:rPr lang="fr-FR" sz="1100" kern="1200" dirty="0">
                <a:solidFill>
                  <a:schemeClr val="tx1"/>
                </a:solidFill>
                <a:effectLst/>
                <a:latin typeface="+mn-lt"/>
                <a:ea typeface="+mn-ea"/>
                <a:cs typeface="+mn-cs"/>
              </a:rPr>
              <a:t> sous le numéro </a:t>
            </a:r>
            <a:r>
              <a:rPr lang="fr-FR" sz="1100" kern="1200" dirty="0" err="1">
                <a:solidFill>
                  <a:schemeClr val="tx1"/>
                </a:solidFill>
                <a:effectLst/>
                <a:latin typeface="+mn-lt"/>
                <a:ea typeface="+mn-ea"/>
                <a:cs typeface="+mn-cs"/>
              </a:rPr>
              <a:t>Siren</a:t>
            </a:r>
            <a:r>
              <a:rPr lang="fr-FR" sz="1100" kern="1200" dirty="0">
                <a:solidFill>
                  <a:schemeClr val="tx1"/>
                </a:solidFill>
                <a:effectLst/>
                <a:latin typeface="+mn-lt"/>
                <a:ea typeface="+mn-ea"/>
                <a:cs typeface="+mn-cs"/>
              </a:rPr>
              <a:t> 538 518 473. Numéro LEI 969500JLU5ZH89G4TD57. Siège social : 143, rue Blomet - 75015 Paris. </a:t>
            </a:r>
          </a:p>
          <a:p>
            <a:endParaRPr lang="fr-FR" sz="1100" dirty="0"/>
          </a:p>
        </p:txBody>
      </p:sp>
      <p:pic>
        <p:nvPicPr>
          <p:cNvPr id="3" name="Image 2">
            <a:extLst>
              <a:ext uri="{FF2B5EF4-FFF2-40B4-BE49-F238E27FC236}">
                <a16:creationId xmlns:a16="http://schemas.microsoft.com/office/drawing/2014/main" id="{64726A1C-A97E-7693-770E-5C4DF5E7BE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0492232" y="5143504"/>
            <a:ext cx="1014750" cy="1476000"/>
          </a:xfrm>
          <a:prstGeom prst="rect">
            <a:avLst/>
          </a:prstGeom>
        </p:spPr>
      </p:pic>
    </p:spTree>
    <p:extLst>
      <p:ext uri="{BB962C8B-B14F-4D97-AF65-F5344CB8AC3E}">
        <p14:creationId xmlns:p14="http://schemas.microsoft.com/office/powerpoint/2010/main" val="424547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2.sv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21" Type="http://schemas.openxmlformats.org/officeDocument/2006/relationships/image" Target="../media/image4.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sv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21" Type="http://schemas.openxmlformats.org/officeDocument/2006/relationships/image" Target="../media/image4.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2.sv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21" Type="http://schemas.openxmlformats.org/officeDocument/2006/relationships/image" Target="../media/image4.pn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3.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2.sv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21" Type="http://schemas.openxmlformats.org/officeDocument/2006/relationships/image" Target="../media/image4.png"/><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3.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image" Target="../media/image2.svg"/><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3B2A3C1E-6C75-896F-4146-BE076D4351D2}"/>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2437" t="28130" r="34567" b="30543"/>
          <a:stretch/>
        </p:blipFill>
        <p:spPr>
          <a:xfrm>
            <a:off x="106260" y="6088745"/>
            <a:ext cx="818538" cy="724631"/>
          </a:xfrm>
          <a:prstGeom prst="rect">
            <a:avLst/>
          </a:prstGeom>
        </p:spPr>
      </p:pic>
      <p:sp>
        <p:nvSpPr>
          <p:cNvPr id="3" name="Espace réservé du pied de page 4">
            <a:extLst>
              <a:ext uri="{FF2B5EF4-FFF2-40B4-BE49-F238E27FC236}">
                <a16:creationId xmlns:a16="http://schemas.microsoft.com/office/drawing/2014/main" id="{1F4A58AE-A391-862C-B067-7B1B3F7CF2BE}"/>
              </a:ext>
            </a:extLst>
          </p:cNvPr>
          <p:cNvSpPr>
            <a:spLocks noGrp="1"/>
          </p:cNvSpPr>
          <p:nvPr>
            <p:ph type="ftr" sz="quarter" idx="3"/>
          </p:nvPr>
        </p:nvSpPr>
        <p:spPr bwMode="gray">
          <a:xfrm>
            <a:off x="2495600" y="6525344"/>
            <a:ext cx="9120000" cy="333084"/>
          </a:xfrm>
          <a:prstGeom prst="rect">
            <a:avLst/>
          </a:prstGeom>
        </p:spPr>
        <p:txBody>
          <a:bodyPr vert="horz" lIns="0" tIns="0" rIns="0" bIns="0" rtlCol="0" anchor="t" anchorCtr="0">
            <a:noAutofit/>
          </a:bodyPr>
          <a:lstStyle>
            <a:lvl1pPr algn="r">
              <a:defRPr sz="800" b="1" i="0">
                <a:solidFill>
                  <a:schemeClr val="tx1"/>
                </a:solidFill>
                <a:latin typeface="Calibri" panose="020F0502020204030204" pitchFamily="34" charset="0"/>
              </a:defRPr>
            </a:lvl1pPr>
          </a:lstStyle>
          <a:p>
            <a:r>
              <a:rPr lang="fr-FR" dirty="0"/>
              <a:t>Titre de la présentation - Modifiable dans En-tête et pied de page</a:t>
            </a:r>
          </a:p>
        </p:txBody>
      </p:sp>
      <p:sp>
        <p:nvSpPr>
          <p:cNvPr id="4" name="Espace réservé du numéro de diapositive 5">
            <a:extLst>
              <a:ext uri="{FF2B5EF4-FFF2-40B4-BE49-F238E27FC236}">
                <a16:creationId xmlns:a16="http://schemas.microsoft.com/office/drawing/2014/main" id="{8DB49883-6B33-8178-79CB-4A8E636DC838}"/>
              </a:ext>
            </a:extLst>
          </p:cNvPr>
          <p:cNvSpPr>
            <a:spLocks noGrp="1"/>
          </p:cNvSpPr>
          <p:nvPr>
            <p:ph type="sldNum" sz="quarter" idx="4"/>
          </p:nvPr>
        </p:nvSpPr>
        <p:spPr bwMode="gray">
          <a:xfrm>
            <a:off x="11630123" y="6519956"/>
            <a:ext cx="338551" cy="338043"/>
          </a:xfrm>
          <a:prstGeom prst="rect">
            <a:avLst/>
          </a:prstGeom>
        </p:spPr>
        <p:txBody>
          <a:bodyPr vert="horz" lIns="0" tIns="0" rIns="0" bIns="0" rtlCol="0" anchor="t" anchorCtr="0">
            <a:noAutofit/>
          </a:bodyPr>
          <a:lstStyle>
            <a:lvl1pPr algn="r">
              <a:defRPr sz="950" b="1" i="0">
                <a:solidFill>
                  <a:schemeClr val="tx2"/>
                </a:solidFill>
                <a:latin typeface="Calibri" panose="020F0502020204030204" pitchFamily="34" charset="0"/>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87975480"/>
      </p:ext>
    </p:extLst>
  </p:cSld>
  <p:clrMap bg1="lt1" tx1="dk1" bg2="lt2" tx2="dk2" accent1="accent1" accent2="accent2" accent3="accent3" accent4="accent4" accent5="accent5" accent6="accent6" hlink="hlink" folHlink="folHlink"/>
  <p:sldLayoutIdLst>
    <p:sldLayoutId id="2147483822" r:id="rId1"/>
    <p:sldLayoutId id="2147483898" r:id="rId2"/>
    <p:sldLayoutId id="2147483892" r:id="rId3"/>
    <p:sldLayoutId id="2147483878" r:id="rId4"/>
    <p:sldLayoutId id="2147483909" r:id="rId5"/>
    <p:sldLayoutId id="2147483903" r:id="rId6"/>
    <p:sldLayoutId id="2147483904" r:id="rId7"/>
    <p:sldLayoutId id="2147483906" r:id="rId8"/>
    <p:sldLayoutId id="2147483891" r:id="rId9"/>
    <p:sldLayoutId id="2147483900" r:id="rId10"/>
    <p:sldLayoutId id="2147483901" r:id="rId11"/>
    <p:sldLayoutId id="2147483902" r:id="rId12"/>
    <p:sldLayoutId id="2147483911" r:id="rId13"/>
    <p:sldLayoutId id="2147483912" r:id="rId14"/>
    <p:sldLayoutId id="2147483905" r:id="rId15"/>
    <p:sldLayoutId id="2147483832" r:id="rId16"/>
  </p:sldLayoutIdLst>
  <p:hf hdr="0" dt="0"/>
  <p:txStyles>
    <p:titleStyle>
      <a:lvl1pPr algn="l" defTabSz="1219170" rtl="0" eaLnBrk="1" latinLnBrk="0" hangingPunct="1">
        <a:lnSpc>
          <a:spcPct val="80000"/>
        </a:lnSpc>
        <a:spcBef>
          <a:spcPct val="0"/>
        </a:spcBef>
        <a:buNone/>
        <a:defRPr sz="2800" b="1" i="0" kern="1200">
          <a:solidFill>
            <a:schemeClr val="bg2"/>
          </a:solidFill>
          <a:latin typeface="Calibri" panose="020F0502020204030204" pitchFamily="34" charset="0"/>
          <a:ea typeface="+mj-ea"/>
          <a:cs typeface="+mj-cs"/>
        </a:defRPr>
      </a:lvl1pPr>
    </p:titleStyle>
    <p:bodyStyle>
      <a:lvl1pPr marL="0" indent="0" algn="l" defTabSz="1219170" rtl="0" eaLnBrk="1" latinLnBrk="0" hangingPunct="1">
        <a:lnSpc>
          <a:spcPct val="100000"/>
        </a:lnSpc>
        <a:spcBef>
          <a:spcPts val="0"/>
        </a:spcBef>
        <a:spcAft>
          <a:spcPts val="0"/>
        </a:spcAft>
        <a:buFont typeface="Arial" pitchFamily="34" charset="0"/>
        <a:buNone/>
        <a:defRPr sz="2000" b="1" i="0" kern="1200">
          <a:solidFill>
            <a:schemeClr val="bg2"/>
          </a:solidFill>
          <a:latin typeface="Calibri" panose="020F0502020204030204" pitchFamily="34" charset="0"/>
          <a:ea typeface="+mn-ea"/>
          <a:cs typeface="+mn-cs"/>
        </a:defRPr>
      </a:lvl1pPr>
      <a:lvl2pPr marL="0" indent="311992" algn="l" defTabSz="1219170" rtl="0" eaLnBrk="1" latinLnBrk="0" hangingPunct="1">
        <a:lnSpc>
          <a:spcPct val="100000"/>
        </a:lnSpc>
        <a:spcBef>
          <a:spcPts val="0"/>
        </a:spcBef>
        <a:spcAft>
          <a:spcPts val="600"/>
        </a:spcAft>
        <a:buSzPct val="100000"/>
        <a:buFontTx/>
        <a:buBlip>
          <a:blip r:embed="rId20"/>
        </a:buBlip>
        <a:defRPr sz="1800" b="1" i="0" kern="1200">
          <a:solidFill>
            <a:schemeClr val="bg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20"/>
        </a:buBlip>
        <a:defRPr sz="1600" b="1"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21"/>
        </a:buBlip>
        <a:defRPr sz="1400" b="1"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1"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C64F36AF-4DC2-9AF1-0ED9-7F072879ACB1}"/>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2437" t="28130" r="34567" b="30543"/>
          <a:stretch/>
        </p:blipFill>
        <p:spPr>
          <a:xfrm>
            <a:off x="106260" y="6088745"/>
            <a:ext cx="818538" cy="724631"/>
          </a:xfrm>
          <a:prstGeom prst="rect">
            <a:avLst/>
          </a:prstGeom>
        </p:spPr>
      </p:pic>
      <p:sp>
        <p:nvSpPr>
          <p:cNvPr id="5" name="Espace réservé du pied de page 4">
            <a:extLst>
              <a:ext uri="{FF2B5EF4-FFF2-40B4-BE49-F238E27FC236}">
                <a16:creationId xmlns:a16="http://schemas.microsoft.com/office/drawing/2014/main" id="{55DE83F4-4552-0161-38E3-350D8C42B081}"/>
              </a:ext>
            </a:extLst>
          </p:cNvPr>
          <p:cNvSpPr>
            <a:spLocks noGrp="1"/>
          </p:cNvSpPr>
          <p:nvPr>
            <p:ph type="ftr" sz="quarter" idx="3"/>
          </p:nvPr>
        </p:nvSpPr>
        <p:spPr bwMode="gray">
          <a:xfrm>
            <a:off x="2495600" y="6525344"/>
            <a:ext cx="9120000" cy="333084"/>
          </a:xfrm>
          <a:prstGeom prst="rect">
            <a:avLst/>
          </a:prstGeom>
        </p:spPr>
        <p:txBody>
          <a:bodyPr vert="horz" lIns="0" tIns="0" rIns="0" bIns="0" rtlCol="0" anchor="t" anchorCtr="0">
            <a:noAutofit/>
          </a:bodyPr>
          <a:lstStyle>
            <a:lvl1pPr algn="r">
              <a:defRPr sz="800" b="1" i="0">
                <a:solidFill>
                  <a:schemeClr val="tx1"/>
                </a:solidFill>
                <a:latin typeface="Calibri" panose="020F0502020204030204" pitchFamily="34" charset="0"/>
              </a:defRPr>
            </a:lvl1pPr>
          </a:lstStyle>
          <a:p>
            <a:r>
              <a:rPr lang="fr-FR" dirty="0"/>
              <a:t>Titre de la présentation - Modifiable dans En-tête et pied de page</a:t>
            </a:r>
          </a:p>
        </p:txBody>
      </p:sp>
      <p:sp>
        <p:nvSpPr>
          <p:cNvPr id="6" name="Espace réservé du numéro de diapositive 5">
            <a:extLst>
              <a:ext uri="{FF2B5EF4-FFF2-40B4-BE49-F238E27FC236}">
                <a16:creationId xmlns:a16="http://schemas.microsoft.com/office/drawing/2014/main" id="{F895A94F-D524-94ED-6CBB-F844157F6029}"/>
              </a:ext>
            </a:extLst>
          </p:cNvPr>
          <p:cNvSpPr>
            <a:spLocks noGrp="1"/>
          </p:cNvSpPr>
          <p:nvPr>
            <p:ph type="sldNum" sz="quarter" idx="4"/>
          </p:nvPr>
        </p:nvSpPr>
        <p:spPr bwMode="gray">
          <a:xfrm>
            <a:off x="11630123" y="6519956"/>
            <a:ext cx="338551" cy="338043"/>
          </a:xfrm>
          <a:prstGeom prst="rect">
            <a:avLst/>
          </a:prstGeom>
        </p:spPr>
        <p:txBody>
          <a:bodyPr vert="horz" lIns="0" tIns="0" rIns="0" bIns="0" rtlCol="0" anchor="t" anchorCtr="0">
            <a:noAutofit/>
          </a:bodyPr>
          <a:lstStyle>
            <a:lvl1pPr algn="r">
              <a:defRPr sz="950" b="1" i="0">
                <a:solidFill>
                  <a:schemeClr val="tx2"/>
                </a:solidFill>
                <a:latin typeface="Calibri" panose="020F0502020204030204" pitchFamily="34" charset="0"/>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5035727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Lst>
  <p:hf hdr="0" dt="0"/>
  <p:txStyles>
    <p:titleStyle>
      <a:lvl1pPr algn="l" defTabSz="1219170" rtl="0" eaLnBrk="1" latinLnBrk="0" hangingPunct="1">
        <a:lnSpc>
          <a:spcPct val="80000"/>
        </a:lnSpc>
        <a:spcBef>
          <a:spcPct val="0"/>
        </a:spcBef>
        <a:buNone/>
        <a:defRPr sz="2800" b="1" i="0" kern="1200">
          <a:solidFill>
            <a:schemeClr val="bg2"/>
          </a:solidFill>
          <a:latin typeface="Calibri" panose="020F0502020204030204" pitchFamily="34" charset="0"/>
          <a:ea typeface="+mj-ea"/>
          <a:cs typeface="+mj-cs"/>
        </a:defRPr>
      </a:lvl1pPr>
    </p:titleStyle>
    <p:bodyStyle>
      <a:lvl1pPr marL="0" indent="0" algn="l" defTabSz="1219170" rtl="0" eaLnBrk="1" latinLnBrk="0" hangingPunct="1">
        <a:lnSpc>
          <a:spcPct val="100000"/>
        </a:lnSpc>
        <a:spcBef>
          <a:spcPts val="0"/>
        </a:spcBef>
        <a:spcAft>
          <a:spcPts val="0"/>
        </a:spcAft>
        <a:buFont typeface="Arial" pitchFamily="34" charset="0"/>
        <a:buNone/>
        <a:defRPr sz="2000" b="1" i="0" kern="1200">
          <a:solidFill>
            <a:schemeClr val="bg2"/>
          </a:solidFill>
          <a:latin typeface="Calibri" panose="020F0502020204030204" pitchFamily="34" charset="0"/>
          <a:ea typeface="+mn-ea"/>
          <a:cs typeface="+mn-cs"/>
        </a:defRPr>
      </a:lvl1pPr>
      <a:lvl2pPr marL="0" indent="311992" algn="l" defTabSz="1219170" rtl="0" eaLnBrk="1" latinLnBrk="0" hangingPunct="1">
        <a:lnSpc>
          <a:spcPct val="100000"/>
        </a:lnSpc>
        <a:spcBef>
          <a:spcPts val="0"/>
        </a:spcBef>
        <a:spcAft>
          <a:spcPts val="600"/>
        </a:spcAft>
        <a:buSzPct val="100000"/>
        <a:buFontTx/>
        <a:buBlip>
          <a:blip r:embed="rId20"/>
        </a:buBlip>
        <a:defRPr sz="1800" b="1" i="0" kern="1200">
          <a:solidFill>
            <a:schemeClr val="bg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20"/>
        </a:buBlip>
        <a:defRPr sz="1600" b="1"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21"/>
        </a:buBlip>
        <a:defRPr sz="1400" b="1"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1"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A3275362-BAC9-10DB-6372-B5715909D36C}"/>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2437" t="28130" r="34567" b="30543"/>
          <a:stretch/>
        </p:blipFill>
        <p:spPr>
          <a:xfrm>
            <a:off x="106260" y="6088745"/>
            <a:ext cx="818538" cy="724631"/>
          </a:xfrm>
          <a:prstGeom prst="rect">
            <a:avLst/>
          </a:prstGeom>
        </p:spPr>
      </p:pic>
      <p:sp>
        <p:nvSpPr>
          <p:cNvPr id="5" name="Espace réservé du pied de page 4">
            <a:extLst>
              <a:ext uri="{FF2B5EF4-FFF2-40B4-BE49-F238E27FC236}">
                <a16:creationId xmlns:a16="http://schemas.microsoft.com/office/drawing/2014/main" id="{292D6235-5BBB-631A-4224-463AFF5AD70B}"/>
              </a:ext>
            </a:extLst>
          </p:cNvPr>
          <p:cNvSpPr>
            <a:spLocks noGrp="1"/>
          </p:cNvSpPr>
          <p:nvPr>
            <p:ph type="ftr" sz="quarter" idx="3"/>
          </p:nvPr>
        </p:nvSpPr>
        <p:spPr bwMode="gray">
          <a:xfrm>
            <a:off x="2495600" y="6525344"/>
            <a:ext cx="9120000" cy="333084"/>
          </a:xfrm>
          <a:prstGeom prst="rect">
            <a:avLst/>
          </a:prstGeom>
        </p:spPr>
        <p:txBody>
          <a:bodyPr vert="horz" lIns="0" tIns="0" rIns="0" bIns="0" rtlCol="0" anchor="t" anchorCtr="0">
            <a:noAutofit/>
          </a:bodyPr>
          <a:lstStyle>
            <a:lvl1pPr algn="r">
              <a:defRPr sz="800" b="1" i="0">
                <a:solidFill>
                  <a:schemeClr val="tx1"/>
                </a:solidFill>
                <a:latin typeface="Calibri" panose="020F0502020204030204" pitchFamily="34" charset="0"/>
              </a:defRPr>
            </a:lvl1pPr>
          </a:lstStyle>
          <a:p>
            <a:r>
              <a:rPr lang="fr-FR" dirty="0"/>
              <a:t>Titre de la présentation - Modifiable dans En-tête et pied de page</a:t>
            </a:r>
          </a:p>
        </p:txBody>
      </p:sp>
      <p:sp>
        <p:nvSpPr>
          <p:cNvPr id="6" name="Espace réservé du numéro de diapositive 5">
            <a:extLst>
              <a:ext uri="{FF2B5EF4-FFF2-40B4-BE49-F238E27FC236}">
                <a16:creationId xmlns:a16="http://schemas.microsoft.com/office/drawing/2014/main" id="{44353629-ECAF-04FC-AA2F-B854C9A25F52}"/>
              </a:ext>
            </a:extLst>
          </p:cNvPr>
          <p:cNvSpPr>
            <a:spLocks noGrp="1"/>
          </p:cNvSpPr>
          <p:nvPr>
            <p:ph type="sldNum" sz="quarter" idx="4"/>
          </p:nvPr>
        </p:nvSpPr>
        <p:spPr bwMode="gray">
          <a:xfrm>
            <a:off x="11630123" y="6519956"/>
            <a:ext cx="338551" cy="338043"/>
          </a:xfrm>
          <a:prstGeom prst="rect">
            <a:avLst/>
          </a:prstGeom>
        </p:spPr>
        <p:txBody>
          <a:bodyPr vert="horz" lIns="0" tIns="0" rIns="0" bIns="0" rtlCol="0" anchor="t" anchorCtr="0">
            <a:noAutofit/>
          </a:bodyPr>
          <a:lstStyle>
            <a:lvl1pPr algn="r">
              <a:defRPr sz="950" b="1" i="0">
                <a:solidFill>
                  <a:schemeClr val="tx2"/>
                </a:solidFill>
                <a:latin typeface="Calibri" panose="020F0502020204030204" pitchFamily="34" charset="0"/>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856057"/>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hf hdr="0" dt="0"/>
  <p:txStyles>
    <p:titleStyle>
      <a:lvl1pPr algn="l" defTabSz="1219170" rtl="0" eaLnBrk="1" latinLnBrk="0" hangingPunct="1">
        <a:lnSpc>
          <a:spcPct val="80000"/>
        </a:lnSpc>
        <a:spcBef>
          <a:spcPct val="0"/>
        </a:spcBef>
        <a:buNone/>
        <a:defRPr sz="2800" b="1" i="0" kern="1200">
          <a:solidFill>
            <a:schemeClr val="bg2"/>
          </a:solidFill>
          <a:latin typeface="Calibri" panose="020F0502020204030204" pitchFamily="34" charset="0"/>
          <a:ea typeface="+mj-ea"/>
          <a:cs typeface="+mj-cs"/>
        </a:defRPr>
      </a:lvl1pPr>
    </p:titleStyle>
    <p:bodyStyle>
      <a:lvl1pPr marL="0" indent="0" algn="l" defTabSz="1219170" rtl="0" eaLnBrk="1" latinLnBrk="0" hangingPunct="1">
        <a:lnSpc>
          <a:spcPct val="100000"/>
        </a:lnSpc>
        <a:spcBef>
          <a:spcPts val="0"/>
        </a:spcBef>
        <a:spcAft>
          <a:spcPts val="0"/>
        </a:spcAft>
        <a:buFont typeface="Arial" pitchFamily="34" charset="0"/>
        <a:buNone/>
        <a:defRPr sz="2000" b="1" i="0" kern="1200">
          <a:solidFill>
            <a:schemeClr val="bg2"/>
          </a:solidFill>
          <a:latin typeface="Calibri" panose="020F0502020204030204" pitchFamily="34" charset="0"/>
          <a:ea typeface="+mn-ea"/>
          <a:cs typeface="+mn-cs"/>
        </a:defRPr>
      </a:lvl1pPr>
      <a:lvl2pPr marL="0" indent="311992" algn="l" defTabSz="1219170" rtl="0" eaLnBrk="1" latinLnBrk="0" hangingPunct="1">
        <a:lnSpc>
          <a:spcPct val="100000"/>
        </a:lnSpc>
        <a:spcBef>
          <a:spcPts val="0"/>
        </a:spcBef>
        <a:spcAft>
          <a:spcPts val="600"/>
        </a:spcAft>
        <a:buSzPct val="100000"/>
        <a:buFontTx/>
        <a:buBlip>
          <a:blip r:embed="rId20"/>
        </a:buBlip>
        <a:defRPr sz="1800" b="1" i="0" kern="1200">
          <a:solidFill>
            <a:schemeClr val="bg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20"/>
        </a:buBlip>
        <a:defRPr sz="1600" b="1"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21"/>
        </a:buBlip>
        <a:defRPr sz="1400" b="1"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1"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13CB3CD2-4E55-9994-C316-4E4445677CA0}"/>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2437" t="28130" r="34567" b="30543"/>
          <a:stretch/>
        </p:blipFill>
        <p:spPr>
          <a:xfrm>
            <a:off x="106260" y="6088745"/>
            <a:ext cx="818538" cy="724631"/>
          </a:xfrm>
          <a:prstGeom prst="rect">
            <a:avLst/>
          </a:prstGeom>
        </p:spPr>
      </p:pic>
      <p:sp>
        <p:nvSpPr>
          <p:cNvPr id="5" name="Espace réservé du pied de page 4">
            <a:extLst>
              <a:ext uri="{FF2B5EF4-FFF2-40B4-BE49-F238E27FC236}">
                <a16:creationId xmlns:a16="http://schemas.microsoft.com/office/drawing/2014/main" id="{39C0F412-130A-8D56-C3DA-B75EF5FB3752}"/>
              </a:ext>
            </a:extLst>
          </p:cNvPr>
          <p:cNvSpPr>
            <a:spLocks noGrp="1"/>
          </p:cNvSpPr>
          <p:nvPr>
            <p:ph type="ftr" sz="quarter" idx="3"/>
          </p:nvPr>
        </p:nvSpPr>
        <p:spPr bwMode="gray">
          <a:xfrm>
            <a:off x="2495600" y="6525344"/>
            <a:ext cx="9120000" cy="333084"/>
          </a:xfrm>
          <a:prstGeom prst="rect">
            <a:avLst/>
          </a:prstGeom>
        </p:spPr>
        <p:txBody>
          <a:bodyPr vert="horz" lIns="0" tIns="0" rIns="0" bIns="0" rtlCol="0" anchor="t" anchorCtr="0">
            <a:noAutofit/>
          </a:bodyPr>
          <a:lstStyle>
            <a:lvl1pPr algn="r">
              <a:defRPr sz="800" b="1" i="0">
                <a:solidFill>
                  <a:schemeClr val="tx1"/>
                </a:solidFill>
                <a:latin typeface="Calibri" panose="020F0502020204030204" pitchFamily="34" charset="0"/>
              </a:defRPr>
            </a:lvl1pPr>
          </a:lstStyle>
          <a:p>
            <a:r>
              <a:rPr lang="fr-FR" dirty="0"/>
              <a:t>Titre de la présentation - Modifiable dans En-tête et pied de page</a:t>
            </a:r>
          </a:p>
        </p:txBody>
      </p:sp>
      <p:sp>
        <p:nvSpPr>
          <p:cNvPr id="6" name="Espace réservé du numéro de diapositive 5">
            <a:extLst>
              <a:ext uri="{FF2B5EF4-FFF2-40B4-BE49-F238E27FC236}">
                <a16:creationId xmlns:a16="http://schemas.microsoft.com/office/drawing/2014/main" id="{316D5363-8E69-3DD7-4085-8359C2A9E7AA}"/>
              </a:ext>
            </a:extLst>
          </p:cNvPr>
          <p:cNvSpPr>
            <a:spLocks noGrp="1"/>
          </p:cNvSpPr>
          <p:nvPr>
            <p:ph type="sldNum" sz="quarter" idx="4"/>
          </p:nvPr>
        </p:nvSpPr>
        <p:spPr bwMode="gray">
          <a:xfrm>
            <a:off x="11630123" y="6519956"/>
            <a:ext cx="338551" cy="338043"/>
          </a:xfrm>
          <a:prstGeom prst="rect">
            <a:avLst/>
          </a:prstGeom>
        </p:spPr>
        <p:txBody>
          <a:bodyPr vert="horz" lIns="0" tIns="0" rIns="0" bIns="0" rtlCol="0" anchor="t" anchorCtr="0">
            <a:noAutofit/>
          </a:bodyPr>
          <a:lstStyle>
            <a:lvl1pPr algn="r">
              <a:defRPr sz="950" b="1" i="0">
                <a:solidFill>
                  <a:schemeClr val="tx2"/>
                </a:solidFill>
                <a:latin typeface="Calibri" panose="020F0502020204030204" pitchFamily="34" charset="0"/>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9717349"/>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Lst>
  <p:hf hdr="0" dt="0"/>
  <p:txStyles>
    <p:titleStyle>
      <a:lvl1pPr algn="l" defTabSz="1219170" rtl="0" eaLnBrk="1" latinLnBrk="0" hangingPunct="1">
        <a:lnSpc>
          <a:spcPct val="80000"/>
        </a:lnSpc>
        <a:spcBef>
          <a:spcPct val="0"/>
        </a:spcBef>
        <a:buNone/>
        <a:defRPr sz="2800" b="1" i="0" kern="1200">
          <a:solidFill>
            <a:schemeClr val="bg2"/>
          </a:solidFill>
          <a:latin typeface="Calibri" panose="020F0502020204030204" pitchFamily="34" charset="0"/>
          <a:ea typeface="+mj-ea"/>
          <a:cs typeface="+mj-cs"/>
        </a:defRPr>
      </a:lvl1pPr>
    </p:titleStyle>
    <p:bodyStyle>
      <a:lvl1pPr marL="0" indent="0" algn="l" defTabSz="1219170" rtl="0" eaLnBrk="1" latinLnBrk="0" hangingPunct="1">
        <a:lnSpc>
          <a:spcPct val="100000"/>
        </a:lnSpc>
        <a:spcBef>
          <a:spcPts val="0"/>
        </a:spcBef>
        <a:spcAft>
          <a:spcPts val="0"/>
        </a:spcAft>
        <a:buFont typeface="Arial" pitchFamily="34" charset="0"/>
        <a:buNone/>
        <a:defRPr sz="2000" b="1" i="0" kern="1200">
          <a:solidFill>
            <a:schemeClr val="bg2"/>
          </a:solidFill>
          <a:latin typeface="Calibri" panose="020F0502020204030204" pitchFamily="34" charset="0"/>
          <a:ea typeface="+mn-ea"/>
          <a:cs typeface="+mn-cs"/>
        </a:defRPr>
      </a:lvl1pPr>
      <a:lvl2pPr marL="0" indent="311992" algn="l" defTabSz="1219170" rtl="0" eaLnBrk="1" latinLnBrk="0" hangingPunct="1">
        <a:lnSpc>
          <a:spcPct val="100000"/>
        </a:lnSpc>
        <a:spcBef>
          <a:spcPts val="0"/>
        </a:spcBef>
        <a:spcAft>
          <a:spcPts val="600"/>
        </a:spcAft>
        <a:buSzPct val="100000"/>
        <a:buFontTx/>
        <a:buBlip>
          <a:blip r:embed="rId20"/>
        </a:buBlip>
        <a:defRPr sz="1800" b="1" i="0" kern="1200">
          <a:solidFill>
            <a:schemeClr val="bg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20"/>
        </a:buBlip>
        <a:defRPr sz="1600" b="1"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21"/>
        </a:buBlip>
        <a:defRPr sz="1400" b="1"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1"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1A89FAD5-C0E4-D4D7-C3F8-21949DC49BC7}"/>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2437" t="28130" r="34567" b="30543"/>
          <a:stretch/>
        </p:blipFill>
        <p:spPr>
          <a:xfrm>
            <a:off x="106260" y="6088745"/>
            <a:ext cx="818538" cy="724631"/>
          </a:xfrm>
          <a:prstGeom prst="rect">
            <a:avLst/>
          </a:prstGeom>
        </p:spPr>
      </p:pic>
      <p:sp>
        <p:nvSpPr>
          <p:cNvPr id="5" name="Espace réservé du pied de page 4">
            <a:extLst>
              <a:ext uri="{FF2B5EF4-FFF2-40B4-BE49-F238E27FC236}">
                <a16:creationId xmlns:a16="http://schemas.microsoft.com/office/drawing/2014/main" id="{BF1101E7-2206-A0BA-18E9-9696D5ABC4B1}"/>
              </a:ext>
            </a:extLst>
          </p:cNvPr>
          <p:cNvSpPr>
            <a:spLocks noGrp="1"/>
          </p:cNvSpPr>
          <p:nvPr>
            <p:ph type="ftr" sz="quarter" idx="3"/>
          </p:nvPr>
        </p:nvSpPr>
        <p:spPr bwMode="gray">
          <a:xfrm>
            <a:off x="2495600" y="6525344"/>
            <a:ext cx="9120000" cy="333084"/>
          </a:xfrm>
          <a:prstGeom prst="rect">
            <a:avLst/>
          </a:prstGeom>
        </p:spPr>
        <p:txBody>
          <a:bodyPr vert="horz" lIns="0" tIns="0" rIns="0" bIns="0" rtlCol="0" anchor="t" anchorCtr="0">
            <a:noAutofit/>
          </a:bodyPr>
          <a:lstStyle>
            <a:lvl1pPr algn="r">
              <a:defRPr sz="800" b="1" i="0">
                <a:solidFill>
                  <a:schemeClr val="tx1"/>
                </a:solidFill>
                <a:latin typeface="Calibri" panose="020F0502020204030204" pitchFamily="34" charset="0"/>
              </a:defRPr>
            </a:lvl1pPr>
          </a:lstStyle>
          <a:p>
            <a:r>
              <a:rPr lang="fr-FR" dirty="0"/>
              <a:t>Titre de la présentation - Modifiable dans En-tête et pied de page</a:t>
            </a:r>
          </a:p>
        </p:txBody>
      </p:sp>
      <p:sp>
        <p:nvSpPr>
          <p:cNvPr id="6" name="Espace réservé du numéro de diapositive 5">
            <a:extLst>
              <a:ext uri="{FF2B5EF4-FFF2-40B4-BE49-F238E27FC236}">
                <a16:creationId xmlns:a16="http://schemas.microsoft.com/office/drawing/2014/main" id="{0CF1F06A-A79D-31E5-66A1-91B8BE11BF13}"/>
              </a:ext>
            </a:extLst>
          </p:cNvPr>
          <p:cNvSpPr>
            <a:spLocks noGrp="1"/>
          </p:cNvSpPr>
          <p:nvPr>
            <p:ph type="sldNum" sz="quarter" idx="4"/>
          </p:nvPr>
        </p:nvSpPr>
        <p:spPr bwMode="gray">
          <a:xfrm>
            <a:off x="11630123" y="6519956"/>
            <a:ext cx="338551" cy="338043"/>
          </a:xfrm>
          <a:prstGeom prst="rect">
            <a:avLst/>
          </a:prstGeom>
        </p:spPr>
        <p:txBody>
          <a:bodyPr vert="horz" lIns="0" tIns="0" rIns="0" bIns="0" rtlCol="0" anchor="t" anchorCtr="0">
            <a:noAutofit/>
          </a:bodyPr>
          <a:lstStyle>
            <a:lvl1pPr algn="r">
              <a:defRPr sz="950" b="1" i="0">
                <a:solidFill>
                  <a:schemeClr val="tx2"/>
                </a:solidFill>
                <a:latin typeface="Calibri" panose="020F0502020204030204" pitchFamily="34" charset="0"/>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20434416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Lst>
  <p:hf hdr="0" dt="0"/>
  <p:txStyles>
    <p:titleStyle>
      <a:lvl1pPr algn="l" defTabSz="1219170" rtl="0" eaLnBrk="1" latinLnBrk="0" hangingPunct="1">
        <a:lnSpc>
          <a:spcPct val="80000"/>
        </a:lnSpc>
        <a:spcBef>
          <a:spcPct val="0"/>
        </a:spcBef>
        <a:buNone/>
        <a:defRPr sz="2800" b="1" i="0" kern="1200">
          <a:solidFill>
            <a:schemeClr val="bg2"/>
          </a:solidFill>
          <a:latin typeface="Calibri" panose="020F0502020204030204" pitchFamily="34" charset="0"/>
          <a:ea typeface="+mj-ea"/>
          <a:cs typeface="+mj-cs"/>
        </a:defRPr>
      </a:lvl1pPr>
    </p:titleStyle>
    <p:bodyStyle>
      <a:lvl1pPr marL="0" indent="0" algn="l" defTabSz="1219170" rtl="0" eaLnBrk="1" latinLnBrk="0" hangingPunct="1">
        <a:lnSpc>
          <a:spcPct val="100000"/>
        </a:lnSpc>
        <a:spcBef>
          <a:spcPts val="0"/>
        </a:spcBef>
        <a:spcAft>
          <a:spcPts val="0"/>
        </a:spcAft>
        <a:buFont typeface="Arial" pitchFamily="34" charset="0"/>
        <a:buNone/>
        <a:defRPr sz="2000" b="1" i="0" kern="1200">
          <a:solidFill>
            <a:schemeClr val="bg2"/>
          </a:solidFill>
          <a:latin typeface="Calibri" panose="020F0502020204030204" pitchFamily="34" charset="0"/>
          <a:ea typeface="+mn-ea"/>
          <a:cs typeface="+mn-cs"/>
        </a:defRPr>
      </a:lvl1pPr>
      <a:lvl2pPr marL="0" indent="311992" algn="l" defTabSz="1219170" rtl="0" eaLnBrk="1" latinLnBrk="0" hangingPunct="1">
        <a:lnSpc>
          <a:spcPct val="100000"/>
        </a:lnSpc>
        <a:spcBef>
          <a:spcPts val="0"/>
        </a:spcBef>
        <a:spcAft>
          <a:spcPts val="600"/>
        </a:spcAft>
        <a:buSzPct val="100000"/>
        <a:buFontTx/>
        <a:buBlip>
          <a:blip r:embed="rId20"/>
        </a:buBlip>
        <a:defRPr sz="1800" b="1" i="0" kern="1200">
          <a:solidFill>
            <a:schemeClr val="bg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20"/>
        </a:buBlip>
        <a:defRPr sz="1600" b="1"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21"/>
        </a:buBlip>
        <a:defRPr sz="1400" b="1"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1"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2761B777-4057-F3F5-21AA-CBD51783E7F2}"/>
              </a:ext>
            </a:extLst>
          </p:cNvPr>
          <p:cNvPicPr>
            <a:picLocks noChangeAspect="1"/>
          </p:cNvPicPr>
          <p:nvPr userDrawn="1"/>
        </p:nvPicPr>
        <p:blipFill rotWithShape="1">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2437" t="28130" r="34567" b="30543"/>
          <a:stretch/>
        </p:blipFill>
        <p:spPr>
          <a:xfrm>
            <a:off x="106260" y="6088745"/>
            <a:ext cx="818538" cy="724631"/>
          </a:xfrm>
          <a:prstGeom prst="rect">
            <a:avLst/>
          </a:prstGeom>
        </p:spPr>
      </p:pic>
      <p:sp>
        <p:nvSpPr>
          <p:cNvPr id="5" name="Espace réservé du pied de page 4">
            <a:extLst>
              <a:ext uri="{FF2B5EF4-FFF2-40B4-BE49-F238E27FC236}">
                <a16:creationId xmlns:a16="http://schemas.microsoft.com/office/drawing/2014/main" id="{281F6FD5-F740-1026-2C7B-125DEE049901}"/>
              </a:ext>
            </a:extLst>
          </p:cNvPr>
          <p:cNvSpPr>
            <a:spLocks noGrp="1"/>
          </p:cNvSpPr>
          <p:nvPr>
            <p:ph type="ftr" sz="quarter" idx="3"/>
          </p:nvPr>
        </p:nvSpPr>
        <p:spPr bwMode="gray">
          <a:xfrm>
            <a:off x="2495600" y="6525344"/>
            <a:ext cx="9120000" cy="333084"/>
          </a:xfrm>
          <a:prstGeom prst="rect">
            <a:avLst/>
          </a:prstGeom>
        </p:spPr>
        <p:txBody>
          <a:bodyPr vert="horz" lIns="0" tIns="0" rIns="0" bIns="0" rtlCol="0" anchor="t" anchorCtr="0">
            <a:noAutofit/>
          </a:bodyPr>
          <a:lstStyle>
            <a:lvl1pPr algn="r">
              <a:defRPr sz="800" b="1" i="0">
                <a:solidFill>
                  <a:schemeClr val="tx1"/>
                </a:solidFill>
                <a:latin typeface="Calibri" panose="020F0502020204030204" pitchFamily="34" charset="0"/>
              </a:defRPr>
            </a:lvl1pPr>
          </a:lstStyle>
          <a:p>
            <a:r>
              <a:rPr lang="fr-FR" dirty="0"/>
              <a:t>Titre de la présentation - Modifiable dans En-tête et pied de page</a:t>
            </a:r>
          </a:p>
        </p:txBody>
      </p:sp>
      <p:sp>
        <p:nvSpPr>
          <p:cNvPr id="6" name="Espace réservé du numéro de diapositive 5">
            <a:extLst>
              <a:ext uri="{FF2B5EF4-FFF2-40B4-BE49-F238E27FC236}">
                <a16:creationId xmlns:a16="http://schemas.microsoft.com/office/drawing/2014/main" id="{1A64DD61-F233-2090-B29A-2469BDF5D36F}"/>
              </a:ext>
            </a:extLst>
          </p:cNvPr>
          <p:cNvSpPr>
            <a:spLocks noGrp="1"/>
          </p:cNvSpPr>
          <p:nvPr>
            <p:ph type="sldNum" sz="quarter" idx="4"/>
          </p:nvPr>
        </p:nvSpPr>
        <p:spPr bwMode="gray">
          <a:xfrm>
            <a:off x="11630123" y="6519956"/>
            <a:ext cx="338551" cy="338043"/>
          </a:xfrm>
          <a:prstGeom prst="rect">
            <a:avLst/>
          </a:prstGeom>
        </p:spPr>
        <p:txBody>
          <a:bodyPr vert="horz" lIns="0" tIns="0" rIns="0" bIns="0" rtlCol="0" anchor="t" anchorCtr="0">
            <a:noAutofit/>
          </a:bodyPr>
          <a:lstStyle>
            <a:lvl1pPr algn="r">
              <a:defRPr sz="950" b="1" i="0">
                <a:solidFill>
                  <a:schemeClr val="tx2"/>
                </a:solidFill>
                <a:latin typeface="Calibri" panose="020F0502020204030204" pitchFamily="34" charset="0"/>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7942497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Lst>
  <p:hf hdr="0" dt="0"/>
  <p:txStyles>
    <p:titleStyle>
      <a:lvl1pPr algn="l" defTabSz="1219170" rtl="0" eaLnBrk="1" latinLnBrk="0" hangingPunct="1">
        <a:lnSpc>
          <a:spcPct val="80000"/>
        </a:lnSpc>
        <a:spcBef>
          <a:spcPct val="0"/>
        </a:spcBef>
        <a:buNone/>
        <a:defRPr sz="2800" b="1" i="0" kern="1200">
          <a:solidFill>
            <a:schemeClr val="bg2"/>
          </a:solidFill>
          <a:latin typeface="Calibri" panose="020F0502020204030204" pitchFamily="34" charset="0"/>
          <a:ea typeface="+mj-ea"/>
          <a:cs typeface="+mj-cs"/>
        </a:defRPr>
      </a:lvl1pPr>
    </p:titleStyle>
    <p:bodyStyle>
      <a:lvl1pPr marL="0" indent="0" algn="l" defTabSz="1219170" rtl="0" eaLnBrk="1" latinLnBrk="0" hangingPunct="1">
        <a:lnSpc>
          <a:spcPct val="100000"/>
        </a:lnSpc>
        <a:spcBef>
          <a:spcPts val="0"/>
        </a:spcBef>
        <a:spcAft>
          <a:spcPts val="0"/>
        </a:spcAft>
        <a:buFont typeface="Arial" pitchFamily="34" charset="0"/>
        <a:buNone/>
        <a:defRPr sz="2000" b="1" i="0" kern="1200">
          <a:solidFill>
            <a:schemeClr val="bg2"/>
          </a:solidFill>
          <a:latin typeface="Calibri" panose="020F0502020204030204" pitchFamily="34" charset="0"/>
          <a:ea typeface="+mn-ea"/>
          <a:cs typeface="+mn-cs"/>
        </a:defRPr>
      </a:lvl1pPr>
      <a:lvl2pPr marL="0" indent="311992" algn="l" defTabSz="1219170" rtl="0" eaLnBrk="1" latinLnBrk="0" hangingPunct="1">
        <a:lnSpc>
          <a:spcPct val="100000"/>
        </a:lnSpc>
        <a:spcBef>
          <a:spcPts val="0"/>
        </a:spcBef>
        <a:spcAft>
          <a:spcPts val="600"/>
        </a:spcAft>
        <a:buSzPct val="100000"/>
        <a:buFontTx/>
        <a:buBlip>
          <a:blip r:embed="rId20"/>
        </a:buBlip>
        <a:defRPr sz="1800" b="1" i="0" kern="1200">
          <a:solidFill>
            <a:schemeClr val="bg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20"/>
        </a:buBlip>
        <a:defRPr sz="1600" b="1"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21"/>
        </a:buBlip>
        <a:defRPr sz="1400" b="1"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1"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notesSlide" Target="../notesSlides/notesSlide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slideLayout" Target="../slideLayouts/slideLayout5.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id="{98E250F9-6EAF-674E-B21D-7666E7BA8D9B}"/>
              </a:ext>
            </a:extLst>
          </p:cNvPr>
          <p:cNvSpPr>
            <a:spLocks noGrp="1"/>
          </p:cNvSpPr>
          <p:nvPr>
            <p:ph type="subTitle" idx="1"/>
          </p:nvPr>
        </p:nvSpPr>
        <p:spPr>
          <a:xfrm>
            <a:off x="623392" y="2699263"/>
            <a:ext cx="5232581" cy="657729"/>
          </a:xfrm>
        </p:spPr>
        <p:txBody>
          <a:bodyPr/>
          <a:lstStyle/>
          <a:p>
            <a:r>
              <a:rPr lang="en-GB" dirty="0"/>
              <a:t>Planning et actions pour </a:t>
            </a:r>
            <a:r>
              <a:rPr lang="en-GB" dirty="0" err="1"/>
              <a:t>déploiement</a:t>
            </a:r>
            <a:r>
              <a:rPr lang="en-GB" dirty="0"/>
              <a:t> du 1er </a:t>
            </a:r>
            <a:r>
              <a:rPr lang="en-GB" dirty="0" err="1"/>
              <a:t>janvier</a:t>
            </a:r>
            <a:r>
              <a:rPr lang="en-GB" dirty="0"/>
              <a:t> 2026</a:t>
            </a:r>
          </a:p>
        </p:txBody>
      </p:sp>
      <p:sp>
        <p:nvSpPr>
          <p:cNvPr id="6" name="Espace réservé du texte 5">
            <a:extLst>
              <a:ext uri="{FF2B5EF4-FFF2-40B4-BE49-F238E27FC236}">
                <a16:creationId xmlns:a16="http://schemas.microsoft.com/office/drawing/2014/main" id="{B4EA2E3F-B3BC-0A42-8B0C-9A7F00D3ABC0}"/>
              </a:ext>
            </a:extLst>
          </p:cNvPr>
          <p:cNvSpPr>
            <a:spLocks noGrp="1"/>
          </p:cNvSpPr>
          <p:nvPr>
            <p:ph type="body" sz="quarter" idx="13"/>
          </p:nvPr>
        </p:nvSpPr>
        <p:spPr/>
        <p:txBody>
          <a:bodyPr/>
          <a:lstStyle/>
          <a:p>
            <a:r>
              <a:rPr lang="en-GB" dirty="0"/>
              <a:t>02/09/2025</a:t>
            </a:r>
          </a:p>
        </p:txBody>
      </p:sp>
      <p:sp>
        <p:nvSpPr>
          <p:cNvPr id="7" name="Titre 6"/>
          <p:cNvSpPr>
            <a:spLocks noGrp="1"/>
          </p:cNvSpPr>
          <p:nvPr>
            <p:ph type="title"/>
          </p:nvPr>
        </p:nvSpPr>
        <p:spPr>
          <a:xfrm>
            <a:off x="2113037" y="748413"/>
            <a:ext cx="4104456" cy="1908453"/>
          </a:xfrm>
        </p:spPr>
        <p:txBody>
          <a:bodyPr/>
          <a:lstStyle/>
          <a:p>
            <a:r>
              <a:rPr lang="fr-FR" dirty="0"/>
              <a:t>CCN Ateliers et Chantiers d’Insertion</a:t>
            </a:r>
          </a:p>
        </p:txBody>
      </p:sp>
      <p:sp>
        <p:nvSpPr>
          <p:cNvPr id="2" name="ZoneTexte 1"/>
          <p:cNvSpPr txBox="1"/>
          <p:nvPr/>
        </p:nvSpPr>
        <p:spPr>
          <a:xfrm>
            <a:off x="10891114" y="-482803"/>
            <a:ext cx="184731" cy="535531"/>
          </a:xfrm>
          <a:prstGeom prst="rect">
            <a:avLst/>
          </a:prstGeom>
          <a:noFill/>
        </p:spPr>
        <p:txBody>
          <a:bodyPr wrap="none" rtlCol="0">
            <a:spAutoFit/>
          </a:bodyPr>
          <a:lstStyle/>
          <a:p>
            <a:endParaRPr lang="fr-FR" sz="2880" dirty="0"/>
          </a:p>
        </p:txBody>
      </p:sp>
      <p:pic>
        <p:nvPicPr>
          <p:cNvPr id="12" name="Espace réservé pour une image  10" descr="Une image contenant personne, extérieur, herbe, foule&#10;&#10;Description générée automatiquement">
            <a:extLst>
              <a:ext uri="{FF2B5EF4-FFF2-40B4-BE49-F238E27FC236}">
                <a16:creationId xmlns:a16="http://schemas.microsoft.com/office/drawing/2014/main" id="{D2075229-E146-4D42-8859-C87311D46B19}"/>
              </a:ext>
            </a:extLst>
          </p:cNvPr>
          <p:cNvPicPr>
            <a:picLocks noChangeAspect="1"/>
          </p:cNvPicPr>
          <p:nvPr/>
        </p:nvPicPr>
        <p:blipFill>
          <a:blip r:embed="rId2" cstate="print">
            <a:extLst>
              <a:ext uri="{28A0092B-C50C-407E-A947-70E740481C1C}">
                <a14:useLocalDpi xmlns:a14="http://schemas.microsoft.com/office/drawing/2010/main" val="0"/>
              </a:ext>
            </a:extLst>
          </a:blip>
          <a:srcRect t="2564" b="2564"/>
          <a:stretch>
            <a:fillRect/>
          </a:stretch>
        </p:blipFill>
        <p:spPr>
          <a:xfrm>
            <a:off x="6094596" y="432000"/>
            <a:ext cx="5663671" cy="5373264"/>
          </a:xfrm>
          <a:prstGeom prst="rect">
            <a:avLst/>
          </a:prstGeom>
          <a:solidFill>
            <a:schemeClr val="bg1">
              <a:lumMod val="95000"/>
            </a:schemeClr>
          </a:solidFill>
        </p:spPr>
      </p:pic>
      <p:sp>
        <p:nvSpPr>
          <p:cNvPr id="8" name="Forme libre 7">
            <a:extLst>
              <a:ext uri="{FF2B5EF4-FFF2-40B4-BE49-F238E27FC236}">
                <a16:creationId xmlns:a16="http://schemas.microsoft.com/office/drawing/2014/main" id="{23AE754E-73F2-4BCC-5604-D0C832E1C984}"/>
              </a:ext>
            </a:extLst>
          </p:cNvPr>
          <p:cNvSpPr>
            <a:spLocks/>
          </p:cNvSpPr>
          <p:nvPr/>
        </p:nvSpPr>
        <p:spPr bwMode="gray">
          <a:xfrm rot="10800000">
            <a:off x="5218175" y="4725144"/>
            <a:ext cx="1601788" cy="2128450"/>
          </a:xfrm>
          <a:custGeom>
            <a:avLst/>
            <a:gdLst>
              <a:gd name="connsiteX0" fmla="*/ 507885 w 1601788"/>
              <a:gd name="connsiteY0" fmla="*/ 0 h 2128450"/>
              <a:gd name="connsiteX1" fmla="*/ 1093903 w 1601788"/>
              <a:gd name="connsiteY1" fmla="*/ 0 h 2128450"/>
              <a:gd name="connsiteX2" fmla="*/ 1546488 w 1601788"/>
              <a:gd name="connsiteY2" fmla="*/ 261372 h 2128450"/>
              <a:gd name="connsiteX3" fmla="*/ 1585580 w 1601788"/>
              <a:gd name="connsiteY3" fmla="*/ 302438 h 2128450"/>
              <a:gd name="connsiteX4" fmla="*/ 1601788 w 1601788"/>
              <a:gd name="connsiteY4" fmla="*/ 355920 h 2128450"/>
              <a:gd name="connsiteX5" fmla="*/ 1601788 w 1601788"/>
              <a:gd name="connsiteY5" fmla="*/ 1621331 h 2128450"/>
              <a:gd name="connsiteX6" fmla="*/ 1585580 w 1601788"/>
              <a:gd name="connsiteY6" fmla="*/ 1675767 h 2128450"/>
              <a:gd name="connsiteX7" fmla="*/ 1546488 w 1601788"/>
              <a:gd name="connsiteY7" fmla="*/ 1715878 h 2128450"/>
              <a:gd name="connsiteX8" fmla="*/ 855241 w 1601788"/>
              <a:gd name="connsiteY8" fmla="*/ 2116035 h 2128450"/>
              <a:gd name="connsiteX9" fmla="*/ 800894 w 1601788"/>
              <a:gd name="connsiteY9" fmla="*/ 2128450 h 2128450"/>
              <a:gd name="connsiteX10" fmla="*/ 746548 w 1601788"/>
              <a:gd name="connsiteY10" fmla="*/ 2116035 h 2128450"/>
              <a:gd name="connsiteX11" fmla="*/ 55300 w 1601788"/>
              <a:gd name="connsiteY11" fmla="*/ 1715878 h 2128450"/>
              <a:gd name="connsiteX12" fmla="*/ 16209 w 1601788"/>
              <a:gd name="connsiteY12" fmla="*/ 1675767 h 2128450"/>
              <a:gd name="connsiteX13" fmla="*/ 0 w 1601788"/>
              <a:gd name="connsiteY13" fmla="*/ 1621331 h 2128450"/>
              <a:gd name="connsiteX14" fmla="*/ 0 w 1601788"/>
              <a:gd name="connsiteY14" fmla="*/ 355920 h 2128450"/>
              <a:gd name="connsiteX15" fmla="*/ 16209 w 1601788"/>
              <a:gd name="connsiteY15" fmla="*/ 302438 h 2128450"/>
              <a:gd name="connsiteX16" fmla="*/ 55300 w 1601788"/>
              <a:gd name="connsiteY16" fmla="*/ 261372 h 212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1788" h="2128450">
                <a:moveTo>
                  <a:pt x="507885" y="0"/>
                </a:moveTo>
                <a:lnTo>
                  <a:pt x="1093903" y="0"/>
                </a:lnTo>
                <a:lnTo>
                  <a:pt x="1546488" y="261372"/>
                </a:lnTo>
                <a:cubicBezTo>
                  <a:pt x="1561743" y="269967"/>
                  <a:pt x="1575092" y="285248"/>
                  <a:pt x="1585580" y="302438"/>
                </a:cubicBezTo>
                <a:cubicBezTo>
                  <a:pt x="1595114" y="319628"/>
                  <a:pt x="1601788" y="338729"/>
                  <a:pt x="1601788" y="355920"/>
                </a:cubicBezTo>
                <a:lnTo>
                  <a:pt x="1601788" y="1621331"/>
                </a:lnTo>
                <a:cubicBezTo>
                  <a:pt x="1601788" y="1638521"/>
                  <a:pt x="1595114" y="1658577"/>
                  <a:pt x="1585580" y="1675767"/>
                </a:cubicBezTo>
                <a:cubicBezTo>
                  <a:pt x="1575092" y="1692003"/>
                  <a:pt x="1561743" y="1707283"/>
                  <a:pt x="1546488" y="1715878"/>
                </a:cubicBezTo>
                <a:lnTo>
                  <a:pt x="855241" y="2116035"/>
                </a:lnTo>
                <a:cubicBezTo>
                  <a:pt x="839985" y="2124630"/>
                  <a:pt x="820917" y="2128450"/>
                  <a:pt x="800894" y="2128450"/>
                </a:cubicBezTo>
                <a:cubicBezTo>
                  <a:pt x="780872" y="2128450"/>
                  <a:pt x="761803" y="2124630"/>
                  <a:pt x="746548" y="2116035"/>
                </a:cubicBezTo>
                <a:lnTo>
                  <a:pt x="55300" y="1715878"/>
                </a:lnTo>
                <a:cubicBezTo>
                  <a:pt x="40045" y="1707283"/>
                  <a:pt x="26697" y="1692003"/>
                  <a:pt x="16209" y="1675767"/>
                </a:cubicBezTo>
                <a:cubicBezTo>
                  <a:pt x="6674" y="1658577"/>
                  <a:pt x="0" y="1638521"/>
                  <a:pt x="0" y="1621331"/>
                </a:cubicBezTo>
                <a:lnTo>
                  <a:pt x="0" y="355920"/>
                </a:lnTo>
                <a:cubicBezTo>
                  <a:pt x="0" y="338729"/>
                  <a:pt x="6674" y="319628"/>
                  <a:pt x="16209" y="302438"/>
                </a:cubicBezTo>
                <a:cubicBezTo>
                  <a:pt x="26697" y="285248"/>
                  <a:pt x="40045" y="269967"/>
                  <a:pt x="55300" y="261372"/>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b="1" dirty="0">
              <a:latin typeface="Calibri" panose="020F0502020204030204" pitchFamily="34" charset="0"/>
            </a:endParaRPr>
          </a:p>
        </p:txBody>
      </p:sp>
      <p:pic>
        <p:nvPicPr>
          <p:cNvPr id="29" name="Graphique 28">
            <a:extLst>
              <a:ext uri="{FF2B5EF4-FFF2-40B4-BE49-F238E27FC236}">
                <a16:creationId xmlns:a16="http://schemas.microsoft.com/office/drawing/2014/main" id="{36CAC5F4-37CD-A381-297D-58AB0E8AC26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437" t="28130" r="34567" b="30543"/>
          <a:stretch/>
        </p:blipFill>
        <p:spPr>
          <a:xfrm>
            <a:off x="5193471" y="4817719"/>
            <a:ext cx="1601787" cy="1418020"/>
          </a:xfrm>
          <a:prstGeom prst="rect">
            <a:avLst/>
          </a:prstGeom>
        </p:spPr>
      </p:pic>
      <p:sp>
        <p:nvSpPr>
          <p:cNvPr id="10" name="Rectangle 9">
            <a:extLst>
              <a:ext uri="{FF2B5EF4-FFF2-40B4-BE49-F238E27FC236}">
                <a16:creationId xmlns:a16="http://schemas.microsoft.com/office/drawing/2014/main" id="{D6AB8490-12FA-C63F-4493-D8DB3F1D818E}"/>
              </a:ext>
            </a:extLst>
          </p:cNvPr>
          <p:cNvSpPr/>
          <p:nvPr/>
        </p:nvSpPr>
        <p:spPr>
          <a:xfrm>
            <a:off x="623392" y="552345"/>
            <a:ext cx="1080120" cy="222858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2D2394F5-6CB2-356D-C396-A5A4ACA770E8}"/>
              </a:ext>
            </a:extLst>
          </p:cNvPr>
          <p:cNvPicPr>
            <a:picLocks noChangeAspect="1"/>
          </p:cNvPicPr>
          <p:nvPr/>
        </p:nvPicPr>
        <p:blipFill>
          <a:blip r:embed="rId5"/>
          <a:stretch>
            <a:fillRect/>
          </a:stretch>
        </p:blipFill>
        <p:spPr>
          <a:xfrm>
            <a:off x="600366" y="1284423"/>
            <a:ext cx="1440160" cy="836434"/>
          </a:xfrm>
          <a:prstGeom prst="rect">
            <a:avLst/>
          </a:prstGeom>
        </p:spPr>
      </p:pic>
    </p:spTree>
    <p:extLst>
      <p:ext uri="{BB962C8B-B14F-4D97-AF65-F5344CB8AC3E}">
        <p14:creationId xmlns:p14="http://schemas.microsoft.com/office/powerpoint/2010/main" val="60428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4">
            <a:extLst>
              <a:ext uri="{FF2B5EF4-FFF2-40B4-BE49-F238E27FC236}">
                <a16:creationId xmlns:a16="http://schemas.microsoft.com/office/drawing/2014/main" id="{DEC83190-1156-51DE-41D5-27FC41851211}"/>
              </a:ext>
            </a:extLst>
          </p:cNvPr>
          <p:cNvSpPr txBox="1">
            <a:spLocks/>
          </p:cNvSpPr>
          <p:nvPr/>
        </p:nvSpPr>
        <p:spPr bwMode="gray">
          <a:xfrm>
            <a:off x="1055440" y="2700127"/>
            <a:ext cx="3744416" cy="1281309"/>
          </a:xfrm>
          <a:prstGeom prst="rect">
            <a:avLst/>
          </a:prstGeom>
        </p:spPr>
        <p:txBody>
          <a:bodyPr lIns="0" tIns="0" rIns="0" bIns="0" anchorCtr="0">
            <a:normAutofit/>
          </a:bodyPr>
          <a:lstStyle>
            <a:lvl1pPr marL="0" indent="0" algn="l" defTabSz="1219170" rtl="0" eaLnBrk="1" latinLnBrk="0" hangingPunct="1">
              <a:lnSpc>
                <a:spcPct val="100000"/>
              </a:lnSpc>
              <a:spcBef>
                <a:spcPts val="0"/>
              </a:spcBef>
              <a:spcAft>
                <a:spcPts val="0"/>
              </a:spcAft>
              <a:buFont typeface="Arial" pitchFamily="34" charset="0"/>
              <a:buNone/>
              <a:defRPr sz="2000" b="0" i="0" kern="1200">
                <a:solidFill>
                  <a:schemeClr val="tx2"/>
                </a:solidFill>
                <a:latin typeface="Calibri" panose="020F0502020204030204" pitchFamily="34" charset="0"/>
                <a:ea typeface="+mn-ea"/>
                <a:cs typeface="+mn-cs"/>
              </a:defRPr>
            </a:lvl1pPr>
            <a:lvl2pPr marL="179388" indent="-171450" algn="l" defTabSz="1219170" rtl="0" eaLnBrk="1" latinLnBrk="0" hangingPunct="1">
              <a:lnSpc>
                <a:spcPct val="100000"/>
              </a:lnSpc>
              <a:spcBef>
                <a:spcPts val="0"/>
              </a:spcBef>
              <a:spcAft>
                <a:spcPts val="600"/>
              </a:spcAft>
              <a:buSzPct val="100000"/>
              <a:buFontTx/>
              <a:buBlip>
                <a:blip r:embed="rId3"/>
              </a:buBlip>
              <a:tabLst/>
              <a:defRPr sz="1800" b="0" i="0" kern="1200">
                <a:solidFill>
                  <a:schemeClr val="tx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4"/>
              </a:buBlip>
              <a:defRPr sz="1600" b="0"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5"/>
              </a:buBlip>
              <a:defRPr sz="1400" b="0"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0"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spcAft>
                <a:spcPts val="600"/>
              </a:spcAft>
              <a:buSzPct val="100000"/>
            </a:pPr>
            <a:r>
              <a:rPr lang="fr-FR" dirty="0">
                <a:solidFill>
                  <a:schemeClr val="tx1"/>
                </a:solidFill>
              </a:rPr>
              <a:t>La CCN ACI en quelques chiffres :</a:t>
            </a:r>
          </a:p>
          <a:p>
            <a:pPr marL="342900" indent="-342900">
              <a:spcAft>
                <a:spcPts val="600"/>
              </a:spcAft>
              <a:buSzPct val="100000"/>
              <a:buFont typeface="Arial" panose="020B0604020202020204" pitchFamily="34" charset="0"/>
              <a:buChar char="•"/>
            </a:pPr>
            <a:r>
              <a:rPr lang="fr-FR" b="1" dirty="0">
                <a:solidFill>
                  <a:srgbClr val="0070C0"/>
                </a:solidFill>
                <a:effectLst/>
              </a:rPr>
              <a:t>Environ 2000</a:t>
            </a:r>
            <a:r>
              <a:rPr lang="fr-FR" dirty="0">
                <a:solidFill>
                  <a:srgbClr val="0070C0"/>
                </a:solidFill>
                <a:effectLst/>
              </a:rPr>
              <a:t> </a:t>
            </a:r>
            <a:r>
              <a:rPr lang="fr-FR" dirty="0">
                <a:solidFill>
                  <a:schemeClr val="tx1"/>
                </a:solidFill>
                <a:effectLst/>
              </a:rPr>
              <a:t>structures</a:t>
            </a:r>
          </a:p>
          <a:p>
            <a:pPr marL="342900" indent="-342900">
              <a:spcAft>
                <a:spcPts val="600"/>
              </a:spcAft>
              <a:buSzPct val="100000"/>
              <a:buFont typeface="Arial" panose="020B0604020202020204" pitchFamily="34" charset="0"/>
              <a:buChar char="•"/>
            </a:pPr>
            <a:r>
              <a:rPr lang="fr-FR" b="1" dirty="0">
                <a:solidFill>
                  <a:schemeClr val="accent1"/>
                </a:solidFill>
                <a:effectLst/>
              </a:rPr>
              <a:t>Environ 64 000 </a:t>
            </a:r>
            <a:r>
              <a:rPr lang="fr-FR" dirty="0">
                <a:solidFill>
                  <a:schemeClr val="tx1"/>
                </a:solidFill>
                <a:effectLst/>
              </a:rPr>
              <a:t>salariés</a:t>
            </a:r>
          </a:p>
          <a:p>
            <a:pPr>
              <a:spcAft>
                <a:spcPts val="600"/>
              </a:spcAft>
              <a:buSzPct val="100000"/>
            </a:pPr>
            <a:endParaRPr lang="fr-FR" dirty="0">
              <a:solidFill>
                <a:schemeClr val="tx1"/>
              </a:solidFill>
            </a:endParaRPr>
          </a:p>
          <a:p>
            <a:pPr>
              <a:spcAft>
                <a:spcPts val="600"/>
              </a:spcAft>
              <a:buSzPct val="100000"/>
            </a:pPr>
            <a:endParaRPr lang="fr-FR" dirty="0">
              <a:solidFill>
                <a:schemeClr val="tx1"/>
              </a:solidFill>
              <a:effectLst/>
            </a:endParaRPr>
          </a:p>
          <a:p>
            <a:pPr>
              <a:spcAft>
                <a:spcPts val="600"/>
              </a:spcAft>
              <a:buSzPct val="100000"/>
            </a:pPr>
            <a:endParaRPr lang="fr-FR" dirty="0">
              <a:solidFill>
                <a:schemeClr val="tx1"/>
              </a:solidFill>
            </a:endParaRPr>
          </a:p>
        </p:txBody>
      </p:sp>
      <p:sp>
        <p:nvSpPr>
          <p:cNvPr id="8" name="Titre 7">
            <a:extLst>
              <a:ext uri="{FF2B5EF4-FFF2-40B4-BE49-F238E27FC236}">
                <a16:creationId xmlns:a16="http://schemas.microsoft.com/office/drawing/2014/main" id="{A0DB3E72-3B4B-1F4E-A5FC-D057873D9E9F}"/>
              </a:ext>
            </a:extLst>
          </p:cNvPr>
          <p:cNvSpPr>
            <a:spLocks noGrp="1"/>
          </p:cNvSpPr>
          <p:nvPr>
            <p:ph type="title"/>
          </p:nvPr>
        </p:nvSpPr>
        <p:spPr>
          <a:xfrm>
            <a:off x="1055440" y="260728"/>
            <a:ext cx="10026161" cy="720000"/>
          </a:xfrm>
        </p:spPr>
        <p:txBody>
          <a:bodyPr vert="horz" lIns="0" tIns="0" rIns="0" bIns="0" rtlCol="0" anchor="t" anchorCtr="0">
            <a:normAutofit/>
          </a:bodyPr>
          <a:lstStyle/>
          <a:p>
            <a:r>
              <a:rPr lang="fr-FR" dirty="0"/>
              <a:t>Quelques chiffres</a:t>
            </a:r>
            <a:endParaRPr lang="fr-FR"/>
          </a:p>
        </p:txBody>
      </p:sp>
      <p:sp>
        <p:nvSpPr>
          <p:cNvPr id="2" name="Espace réservé du numéro de diapositive 1">
            <a:extLst>
              <a:ext uri="{FF2B5EF4-FFF2-40B4-BE49-F238E27FC236}">
                <a16:creationId xmlns:a16="http://schemas.microsoft.com/office/drawing/2014/main" id="{1D894849-4211-2618-08A1-6B6B6E7CE9EE}"/>
              </a:ext>
            </a:extLst>
          </p:cNvPr>
          <p:cNvSpPr>
            <a:spLocks noGrp="1"/>
          </p:cNvSpPr>
          <p:nvPr>
            <p:ph type="sldNum" sz="quarter" idx="12"/>
          </p:nvPr>
        </p:nvSpPr>
        <p:spPr>
          <a:xfrm>
            <a:off x="11630123" y="6519956"/>
            <a:ext cx="338551" cy="338043"/>
          </a:xfrm>
        </p:spPr>
        <p:txBody>
          <a:bodyPr vert="horz" lIns="0" tIns="0" rIns="0" bIns="0" rtlCol="0" anchor="t" anchorCtr="0">
            <a:normAutofit/>
          </a:bodyPr>
          <a:lstStyle/>
          <a:p>
            <a:pPr>
              <a:spcAft>
                <a:spcPts val="600"/>
              </a:spcAft>
            </a:pPr>
            <a:fld id="{733122C9-A0B9-462F-8757-0847AD287B63}" type="slidenum">
              <a:rPr lang="fr-FR" smtClean="0"/>
              <a:pPr>
                <a:spcAft>
                  <a:spcPts val="600"/>
                </a:spcAft>
              </a:pPr>
              <a:t>4</a:t>
            </a:fld>
            <a:endParaRPr lang="fr-FR"/>
          </a:p>
        </p:txBody>
      </p:sp>
      <p:pic>
        <p:nvPicPr>
          <p:cNvPr id="4" name="Image 3">
            <a:extLst>
              <a:ext uri="{FF2B5EF4-FFF2-40B4-BE49-F238E27FC236}">
                <a16:creationId xmlns:a16="http://schemas.microsoft.com/office/drawing/2014/main" id="{25AEB161-93D6-8F5A-4FA6-778E139EF5F4}"/>
              </a:ext>
            </a:extLst>
          </p:cNvPr>
          <p:cNvPicPr>
            <a:picLocks noChangeAspect="1"/>
          </p:cNvPicPr>
          <p:nvPr/>
        </p:nvPicPr>
        <p:blipFill>
          <a:blip r:embed="rId6"/>
          <a:stretch>
            <a:fillRect/>
          </a:stretch>
        </p:blipFill>
        <p:spPr>
          <a:xfrm>
            <a:off x="5359348" y="620728"/>
            <a:ext cx="6609326" cy="5440109"/>
          </a:xfrm>
          <a:prstGeom prst="rect">
            <a:avLst/>
          </a:prstGeom>
        </p:spPr>
      </p:pic>
    </p:spTree>
    <p:extLst>
      <p:ext uri="{BB962C8B-B14F-4D97-AF65-F5344CB8AC3E}">
        <p14:creationId xmlns:p14="http://schemas.microsoft.com/office/powerpoint/2010/main" val="44076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A0DB3E72-3B4B-1F4E-A5FC-D057873D9E9F}"/>
              </a:ext>
            </a:extLst>
          </p:cNvPr>
          <p:cNvSpPr>
            <a:spLocks noGrp="1"/>
          </p:cNvSpPr>
          <p:nvPr>
            <p:ph type="title"/>
          </p:nvPr>
        </p:nvSpPr>
        <p:spPr>
          <a:xfrm>
            <a:off x="1055440" y="260728"/>
            <a:ext cx="9953634" cy="720000"/>
          </a:xfrm>
        </p:spPr>
        <p:txBody>
          <a:bodyPr vert="horz" lIns="0" tIns="0" rIns="0" bIns="0" rtlCol="0" anchor="t" anchorCtr="0">
            <a:normAutofit/>
          </a:bodyPr>
          <a:lstStyle/>
          <a:p>
            <a:r>
              <a:rPr lang="fr-FR" dirty="0"/>
              <a:t>Santé &amp; Prévoyance : argumentaires et actions</a:t>
            </a:r>
          </a:p>
        </p:txBody>
      </p:sp>
      <p:sp>
        <p:nvSpPr>
          <p:cNvPr id="2" name="Espace réservé du numéro de diapositive 1">
            <a:extLst>
              <a:ext uri="{FF2B5EF4-FFF2-40B4-BE49-F238E27FC236}">
                <a16:creationId xmlns:a16="http://schemas.microsoft.com/office/drawing/2014/main" id="{1D894849-4211-2618-08A1-6B6B6E7CE9EE}"/>
              </a:ext>
            </a:extLst>
          </p:cNvPr>
          <p:cNvSpPr>
            <a:spLocks noGrp="1"/>
          </p:cNvSpPr>
          <p:nvPr>
            <p:ph type="sldNum" sz="quarter" idx="17"/>
          </p:nvPr>
        </p:nvSpPr>
        <p:spPr>
          <a:xfrm>
            <a:off x="11630123" y="6519956"/>
            <a:ext cx="338551" cy="338043"/>
          </a:xfrm>
        </p:spPr>
        <p:txBody>
          <a:bodyPr vert="horz" lIns="0" tIns="0" rIns="0" bIns="0" rtlCol="0" anchor="t" anchorCtr="0">
            <a:normAutofit/>
          </a:bodyPr>
          <a:lstStyle/>
          <a:p>
            <a:pPr>
              <a:spcAft>
                <a:spcPts val="600"/>
              </a:spcAft>
            </a:pPr>
            <a:fld id="{733122C9-A0B9-462F-8757-0847AD287B63}" type="slidenum">
              <a:rPr lang="fr-FR" smtClean="0"/>
              <a:pPr>
                <a:spcAft>
                  <a:spcPts val="600"/>
                </a:spcAft>
              </a:pPr>
              <a:t>5</a:t>
            </a:fld>
            <a:endParaRPr lang="fr-FR"/>
          </a:p>
        </p:txBody>
      </p:sp>
      <p:sp>
        <p:nvSpPr>
          <p:cNvPr id="3" name="ZoneTexte 2">
            <a:extLst>
              <a:ext uri="{FF2B5EF4-FFF2-40B4-BE49-F238E27FC236}">
                <a16:creationId xmlns:a16="http://schemas.microsoft.com/office/drawing/2014/main" id="{8DEB28DD-77C2-3E71-B00E-203A1D7C61CB}"/>
              </a:ext>
            </a:extLst>
          </p:cNvPr>
          <p:cNvSpPr txBox="1"/>
          <p:nvPr/>
        </p:nvSpPr>
        <p:spPr>
          <a:xfrm>
            <a:off x="447277" y="980728"/>
            <a:ext cx="11297446" cy="2062103"/>
          </a:xfrm>
          <a:prstGeom prst="rect">
            <a:avLst/>
          </a:prstGeom>
          <a:noFill/>
        </p:spPr>
        <p:txBody>
          <a:bodyPr wrap="square">
            <a:spAutoFit/>
          </a:bodyPr>
          <a:lstStyle/>
          <a:p>
            <a:pPr algn="ctr"/>
            <a:r>
              <a:rPr lang="fr-FR" sz="1600" b="1" u="sng" dirty="0"/>
              <a:t>Objectifs : </a:t>
            </a:r>
          </a:p>
          <a:p>
            <a:pPr algn="ctr"/>
            <a:endParaRPr lang="fr-FR" sz="1600" dirty="0"/>
          </a:p>
          <a:p>
            <a:pPr marL="285750" indent="-285750" algn="ctr">
              <a:buFont typeface="Wingdings" panose="05000000000000000000" pitchFamily="2" charset="2"/>
              <a:buChar char="è"/>
            </a:pPr>
            <a:r>
              <a:rPr lang="fr-FR" sz="1600" dirty="0"/>
              <a:t>Commerciaux sur le terrain depuis juillet</a:t>
            </a:r>
          </a:p>
          <a:p>
            <a:pPr marL="285750" indent="-285750" algn="ctr">
              <a:buFont typeface="Wingdings" panose="05000000000000000000" pitchFamily="2" charset="2"/>
              <a:buChar char="è"/>
            </a:pPr>
            <a:r>
              <a:rPr lang="fr-FR" sz="1600" dirty="0"/>
              <a:t>Opportunités relationnelles créées et suivies sur le CRM</a:t>
            </a:r>
          </a:p>
          <a:p>
            <a:pPr marL="285750" indent="-285750" algn="ctr">
              <a:buFont typeface="Wingdings" panose="05000000000000000000" pitchFamily="2" charset="2"/>
              <a:buChar char="è"/>
            </a:pPr>
            <a:r>
              <a:rPr lang="fr-FR" sz="1600" dirty="0"/>
              <a:t>Mise à disposition d’un kit d’adhésion</a:t>
            </a:r>
          </a:p>
          <a:p>
            <a:pPr marL="285750" indent="-285750" algn="ctr">
              <a:buFont typeface="Wingdings" panose="05000000000000000000" pitchFamily="2" charset="2"/>
              <a:buChar char="è"/>
            </a:pPr>
            <a:r>
              <a:rPr lang="fr-FR" sz="1600" dirty="0"/>
              <a:t>Plaquette de présentation santé/prévoyance</a:t>
            </a:r>
          </a:p>
          <a:p>
            <a:pPr marL="285750" indent="-285750" algn="ctr">
              <a:buFont typeface="Wingdings" panose="05000000000000000000" pitchFamily="2" charset="2"/>
              <a:buChar char="è"/>
            </a:pPr>
            <a:r>
              <a:rPr lang="fr-FR" sz="1600" dirty="0"/>
              <a:t>Communication </a:t>
            </a:r>
            <a:r>
              <a:rPr lang="fr-FR" sz="1600" dirty="0" err="1"/>
              <a:t>Linkedin</a:t>
            </a:r>
            <a:r>
              <a:rPr lang="fr-FR" sz="1600" dirty="0"/>
              <a:t> HM ESS + média</a:t>
            </a:r>
          </a:p>
          <a:p>
            <a:endParaRPr lang="fr-FR" sz="1600" b="1" dirty="0">
              <a:solidFill>
                <a:schemeClr val="bg2"/>
              </a:solidFill>
            </a:endParaRPr>
          </a:p>
        </p:txBody>
      </p:sp>
      <p:sp>
        <p:nvSpPr>
          <p:cNvPr id="4" name="Espace réservé du contenu 4">
            <a:extLst>
              <a:ext uri="{FF2B5EF4-FFF2-40B4-BE49-F238E27FC236}">
                <a16:creationId xmlns:a16="http://schemas.microsoft.com/office/drawing/2014/main" id="{C498CE25-06AE-154F-8556-4B8CF850D661}"/>
              </a:ext>
            </a:extLst>
          </p:cNvPr>
          <p:cNvSpPr txBox="1">
            <a:spLocks/>
          </p:cNvSpPr>
          <p:nvPr/>
        </p:nvSpPr>
        <p:spPr bwMode="gray">
          <a:xfrm>
            <a:off x="551384" y="3042831"/>
            <a:ext cx="5112568" cy="3348372"/>
          </a:xfrm>
          <a:prstGeom prst="rect">
            <a:avLst/>
          </a:prstGeom>
        </p:spPr>
        <p:txBody>
          <a:bodyPr lIns="0" tIns="0" rIns="0" bIns="0" anchor="t" anchorCtr="0">
            <a:normAutofit/>
          </a:bodyPr>
          <a:lstStyle>
            <a:lvl1pPr marL="0" indent="0" algn="l" defTabSz="1219170" rtl="0" eaLnBrk="1" latinLnBrk="0" hangingPunct="1">
              <a:lnSpc>
                <a:spcPct val="100000"/>
              </a:lnSpc>
              <a:spcBef>
                <a:spcPts val="0"/>
              </a:spcBef>
              <a:spcAft>
                <a:spcPts val="0"/>
              </a:spcAft>
              <a:buFont typeface="Arial" pitchFamily="34" charset="0"/>
              <a:buNone/>
              <a:defRPr sz="2000" b="0" i="0" kern="1200">
                <a:solidFill>
                  <a:schemeClr val="tx2"/>
                </a:solidFill>
                <a:latin typeface="Calibri" panose="020F0502020204030204" pitchFamily="34" charset="0"/>
                <a:ea typeface="+mn-ea"/>
                <a:cs typeface="+mn-cs"/>
              </a:defRPr>
            </a:lvl1pPr>
            <a:lvl2pPr marL="179388" indent="-171450" algn="l" defTabSz="1219170" rtl="0" eaLnBrk="1" latinLnBrk="0" hangingPunct="1">
              <a:lnSpc>
                <a:spcPct val="100000"/>
              </a:lnSpc>
              <a:spcBef>
                <a:spcPts val="0"/>
              </a:spcBef>
              <a:spcAft>
                <a:spcPts val="600"/>
              </a:spcAft>
              <a:buSzPct val="100000"/>
              <a:buFontTx/>
              <a:buBlip>
                <a:blip r:embed="rId3"/>
              </a:buBlip>
              <a:tabLst/>
              <a:defRPr sz="1800" b="0" i="0" kern="1200">
                <a:solidFill>
                  <a:schemeClr val="tx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4"/>
              </a:buBlip>
              <a:defRPr sz="1600" b="0"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5"/>
              </a:buBlip>
              <a:defRPr sz="1400" b="0"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0"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90000"/>
              </a:lnSpc>
              <a:spcAft>
                <a:spcPts val="600"/>
              </a:spcAft>
              <a:buSzPct val="100000"/>
            </a:pPr>
            <a:endParaRPr lang="en-US" sz="1600" b="1" noProof="1">
              <a:solidFill>
                <a:schemeClr val="tx1"/>
              </a:solidFill>
            </a:endParaRPr>
          </a:p>
          <a:p>
            <a:pPr>
              <a:lnSpc>
                <a:spcPct val="90000"/>
              </a:lnSpc>
              <a:spcAft>
                <a:spcPts val="600"/>
              </a:spcAft>
              <a:buSzPct val="100000"/>
            </a:pPr>
            <a:r>
              <a:rPr lang="en-US" sz="1600" b="1" noProof="1">
                <a:solidFill>
                  <a:schemeClr val="tx1"/>
                </a:solidFill>
              </a:rPr>
              <a:t>Avantages à nous rejoindre :</a:t>
            </a:r>
          </a:p>
          <a:p>
            <a:pPr>
              <a:defRPr sz="1400"/>
            </a:pPr>
            <a:r>
              <a:rPr lang="fr-FR" sz="1600" dirty="0"/>
              <a:t>🛡️</a:t>
            </a:r>
            <a:r>
              <a:rPr lang="en-US" sz="1600" b="1" noProof="1">
                <a:solidFill>
                  <a:schemeClr val="bg2"/>
                </a:solidFill>
              </a:rPr>
              <a:t>Conformité conventionnelle assurée : </a:t>
            </a:r>
            <a:r>
              <a:rPr lang="fr-FR" sz="1600" dirty="0">
                <a:solidFill>
                  <a:schemeClr val="tx1"/>
                </a:solidFill>
              </a:rPr>
              <a:t>Contrats santé &amp; prévoyance conformes à la CCN</a:t>
            </a:r>
          </a:p>
          <a:p>
            <a:pPr marL="0" lvl="2" indent="0">
              <a:lnSpc>
                <a:spcPct val="90000"/>
              </a:lnSpc>
              <a:spcAft>
                <a:spcPts val="600"/>
              </a:spcAft>
              <a:buClr>
                <a:schemeClr val="bg2"/>
              </a:buClr>
              <a:buNone/>
            </a:pPr>
            <a:r>
              <a:rPr lang="fr-FR" dirty="0"/>
              <a:t>⚖️ </a:t>
            </a:r>
            <a:r>
              <a:rPr lang="en-US" b="1" noProof="1">
                <a:solidFill>
                  <a:schemeClr val="bg2"/>
                </a:solidFill>
              </a:rPr>
              <a:t>Sécurisation juridique : </a:t>
            </a:r>
            <a:r>
              <a:rPr lang="fr-FR" dirty="0">
                <a:solidFill>
                  <a:schemeClr val="tx1"/>
                </a:solidFill>
              </a:rPr>
              <a:t>Prévention des risques URSSAF &amp; litiges</a:t>
            </a:r>
          </a:p>
          <a:p>
            <a:pPr marL="0" lvl="2" indent="0">
              <a:lnSpc>
                <a:spcPct val="90000"/>
              </a:lnSpc>
              <a:spcAft>
                <a:spcPts val="600"/>
              </a:spcAft>
              <a:buClr>
                <a:schemeClr val="bg2"/>
              </a:buClr>
              <a:buNone/>
            </a:pPr>
            <a:r>
              <a:rPr lang="fr-FR" dirty="0"/>
              <a:t>🧩 </a:t>
            </a:r>
            <a:r>
              <a:rPr lang="en-US" b="1" noProof="1">
                <a:solidFill>
                  <a:schemeClr val="bg2"/>
                </a:solidFill>
              </a:rPr>
              <a:t>Offre evolutive et modulaire : </a:t>
            </a:r>
            <a:r>
              <a:rPr lang="fr-FR" dirty="0">
                <a:solidFill>
                  <a:schemeClr val="tx1"/>
                </a:solidFill>
              </a:rPr>
              <a:t>Garanties adaptables selon profil salarié. Les</a:t>
            </a:r>
            <a:r>
              <a:rPr lang="en-US" noProof="1">
                <a:solidFill>
                  <a:schemeClr val="tx1"/>
                </a:solidFill>
              </a:rPr>
              <a:t> contrats évoluent automatiquement si la convention change. </a:t>
            </a:r>
          </a:p>
          <a:p>
            <a:pPr marL="0" lvl="2" indent="0">
              <a:lnSpc>
                <a:spcPct val="90000"/>
              </a:lnSpc>
              <a:spcAft>
                <a:spcPts val="600"/>
              </a:spcAft>
              <a:buClr>
                <a:schemeClr val="bg2"/>
              </a:buClr>
              <a:buNone/>
            </a:pPr>
            <a:r>
              <a:rPr lang="fr-FR" sz="1900" dirty="0"/>
              <a:t>🔄 </a:t>
            </a:r>
            <a:r>
              <a:rPr lang="en-US" sz="1600" b="1" noProof="1">
                <a:solidFill>
                  <a:schemeClr val="bg2"/>
                </a:solidFill>
              </a:rPr>
              <a:t>Optimisation du coût : </a:t>
            </a:r>
            <a:r>
              <a:rPr lang="fr-FR" sz="1600" dirty="0">
                <a:solidFill>
                  <a:schemeClr val="tx1"/>
                </a:solidFill>
              </a:rPr>
              <a:t>Tarifs négociés, stabilité des cotisations</a:t>
            </a:r>
          </a:p>
          <a:p>
            <a:pPr marL="0" lvl="2" indent="0">
              <a:lnSpc>
                <a:spcPct val="90000"/>
              </a:lnSpc>
              <a:spcAft>
                <a:spcPts val="600"/>
              </a:spcAft>
              <a:buClr>
                <a:schemeClr val="bg2"/>
              </a:buClr>
              <a:buNone/>
            </a:pPr>
            <a:endParaRPr lang="en-US" noProof="1">
              <a:solidFill>
                <a:schemeClr val="tx1"/>
              </a:solidFill>
            </a:endParaRPr>
          </a:p>
          <a:p>
            <a:pPr marL="0" lvl="2" indent="0" algn="just">
              <a:lnSpc>
                <a:spcPct val="90000"/>
              </a:lnSpc>
              <a:spcAft>
                <a:spcPts val="600"/>
              </a:spcAft>
              <a:buNone/>
            </a:pPr>
            <a:endParaRPr lang="en-US" sz="1200" b="1" noProof="1">
              <a:solidFill>
                <a:schemeClr val="tx1"/>
              </a:solidFill>
            </a:endParaRPr>
          </a:p>
          <a:p>
            <a:pPr>
              <a:lnSpc>
                <a:spcPct val="90000"/>
              </a:lnSpc>
              <a:spcAft>
                <a:spcPts val="600"/>
              </a:spcAft>
              <a:buSzPct val="100000"/>
            </a:pPr>
            <a:endParaRPr lang="en-US" sz="1100" b="1" noProof="1">
              <a:solidFill>
                <a:schemeClr val="tx1"/>
              </a:solidFill>
            </a:endParaRPr>
          </a:p>
        </p:txBody>
      </p:sp>
      <p:sp>
        <p:nvSpPr>
          <p:cNvPr id="5" name="Espace réservé du contenu 4">
            <a:extLst>
              <a:ext uri="{FF2B5EF4-FFF2-40B4-BE49-F238E27FC236}">
                <a16:creationId xmlns:a16="http://schemas.microsoft.com/office/drawing/2014/main" id="{C7CBBEAE-315F-4ADC-A67C-2F33EC94FAD2}"/>
              </a:ext>
            </a:extLst>
          </p:cNvPr>
          <p:cNvSpPr txBox="1">
            <a:spLocks/>
          </p:cNvSpPr>
          <p:nvPr/>
        </p:nvSpPr>
        <p:spPr bwMode="gray">
          <a:xfrm>
            <a:off x="6600058" y="3245257"/>
            <a:ext cx="5256584" cy="3132348"/>
          </a:xfrm>
          <a:prstGeom prst="rect">
            <a:avLst/>
          </a:prstGeom>
        </p:spPr>
        <p:txBody>
          <a:bodyPr lIns="0" tIns="0" rIns="0" bIns="0" anchor="t" anchorCtr="0">
            <a:normAutofit/>
          </a:bodyPr>
          <a:lstStyle>
            <a:lvl1pPr marL="0" indent="0" algn="l" defTabSz="1219170" rtl="0" eaLnBrk="1" latinLnBrk="0" hangingPunct="1">
              <a:lnSpc>
                <a:spcPct val="100000"/>
              </a:lnSpc>
              <a:spcBef>
                <a:spcPts val="0"/>
              </a:spcBef>
              <a:spcAft>
                <a:spcPts val="0"/>
              </a:spcAft>
              <a:buFont typeface="Arial" pitchFamily="34" charset="0"/>
              <a:buNone/>
              <a:defRPr sz="2000" b="0" i="0" kern="1200">
                <a:solidFill>
                  <a:schemeClr val="tx2"/>
                </a:solidFill>
                <a:latin typeface="Calibri" panose="020F0502020204030204" pitchFamily="34" charset="0"/>
                <a:ea typeface="+mn-ea"/>
                <a:cs typeface="+mn-cs"/>
              </a:defRPr>
            </a:lvl1pPr>
            <a:lvl2pPr marL="179388" indent="-171450" algn="l" defTabSz="1219170" rtl="0" eaLnBrk="1" latinLnBrk="0" hangingPunct="1">
              <a:lnSpc>
                <a:spcPct val="100000"/>
              </a:lnSpc>
              <a:spcBef>
                <a:spcPts val="0"/>
              </a:spcBef>
              <a:spcAft>
                <a:spcPts val="600"/>
              </a:spcAft>
              <a:buSzPct val="100000"/>
              <a:buFontTx/>
              <a:buBlip>
                <a:blip r:embed="rId3"/>
              </a:buBlip>
              <a:tabLst/>
              <a:defRPr sz="1800" b="0" i="0" kern="1200">
                <a:solidFill>
                  <a:schemeClr val="tx2"/>
                </a:solidFill>
                <a:latin typeface="Calibri" panose="020F0502020204030204" pitchFamily="34" charset="0"/>
                <a:ea typeface="+mn-ea"/>
                <a:cs typeface="+mn-cs"/>
              </a:defRPr>
            </a:lvl2pPr>
            <a:lvl3pPr marL="479988" indent="-167996" algn="l" defTabSz="1219170" rtl="0" eaLnBrk="1" latinLnBrk="0" hangingPunct="1">
              <a:lnSpc>
                <a:spcPct val="100000"/>
              </a:lnSpc>
              <a:spcBef>
                <a:spcPts val="0"/>
              </a:spcBef>
              <a:spcAft>
                <a:spcPts val="0"/>
              </a:spcAft>
              <a:buSzPct val="100000"/>
              <a:buFontTx/>
              <a:buBlip>
                <a:blip r:embed="rId4"/>
              </a:buBlip>
              <a:defRPr sz="1600" b="0" i="0" kern="1200" baseline="0">
                <a:solidFill>
                  <a:schemeClr val="tx2"/>
                </a:solidFill>
                <a:latin typeface="Calibri" panose="020F0502020204030204" pitchFamily="34" charset="0"/>
                <a:ea typeface="+mn-ea"/>
                <a:cs typeface="+mn-cs"/>
              </a:defRPr>
            </a:lvl3pPr>
            <a:lvl4pPr marL="504000" indent="190500" algn="l" defTabSz="1219170" rtl="0" eaLnBrk="1" latinLnBrk="0" hangingPunct="1">
              <a:lnSpc>
                <a:spcPct val="98000"/>
              </a:lnSpc>
              <a:spcBef>
                <a:spcPts val="500"/>
              </a:spcBef>
              <a:buSzPct val="100000"/>
              <a:buFontTx/>
              <a:buBlip>
                <a:blip r:embed="rId5"/>
              </a:buBlip>
              <a:defRPr sz="1400" b="0" i="0" kern="1200">
                <a:solidFill>
                  <a:schemeClr val="tx1"/>
                </a:solidFill>
                <a:latin typeface="Calibri" panose="020F0502020204030204" pitchFamily="34" charset="0"/>
                <a:ea typeface="+mn-ea"/>
                <a:cs typeface="+mn-cs"/>
              </a:defRPr>
            </a:lvl4pPr>
            <a:lvl5pPr marL="959976" indent="-119997" algn="l" defTabSz="1219170" rtl="0" eaLnBrk="1" latinLnBrk="0" hangingPunct="1">
              <a:lnSpc>
                <a:spcPct val="98000"/>
              </a:lnSpc>
              <a:spcBef>
                <a:spcPts val="500"/>
              </a:spcBef>
              <a:buSzPct val="100000"/>
              <a:buFont typeface="Arial" pitchFamily="34" charset="0"/>
              <a:buChar char="•"/>
              <a:defRPr sz="1300" b="0" i="0" kern="1200">
                <a:solidFill>
                  <a:schemeClr val="tx1"/>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90000"/>
              </a:lnSpc>
              <a:spcAft>
                <a:spcPts val="600"/>
              </a:spcAft>
              <a:buSzPct val="100000"/>
            </a:pPr>
            <a:endParaRPr lang="en-US" sz="1600" b="1" noProof="1">
              <a:solidFill>
                <a:schemeClr val="tx1"/>
              </a:solidFill>
            </a:endParaRPr>
          </a:p>
          <a:p>
            <a:pPr>
              <a:defRPr sz="1400"/>
            </a:pPr>
            <a:r>
              <a:rPr lang="fr-FR" sz="1900" dirty="0"/>
              <a:t>👥 </a:t>
            </a:r>
            <a:r>
              <a:rPr lang="en-US" sz="1600" b="1" noProof="1">
                <a:solidFill>
                  <a:schemeClr val="bg2"/>
                </a:solidFill>
              </a:rPr>
              <a:t>Accompagnement local unique : </a:t>
            </a:r>
            <a:r>
              <a:rPr lang="fr-FR" sz="1600" dirty="0">
                <a:solidFill>
                  <a:schemeClr val="tx1"/>
                </a:solidFill>
              </a:rPr>
              <a:t>Conseillers ESS présents en région</a:t>
            </a:r>
          </a:p>
          <a:p>
            <a:pPr marL="0" lvl="2" indent="0">
              <a:lnSpc>
                <a:spcPct val="90000"/>
              </a:lnSpc>
              <a:spcAft>
                <a:spcPts val="600"/>
              </a:spcAft>
              <a:buClr>
                <a:schemeClr val="bg2"/>
              </a:buClr>
              <a:buNone/>
            </a:pPr>
            <a:r>
              <a:rPr lang="fr-FR" sz="1900" dirty="0"/>
              <a:t>🤝 </a:t>
            </a:r>
            <a:r>
              <a:rPr lang="en-US" b="1" noProof="1">
                <a:solidFill>
                  <a:schemeClr val="bg2"/>
                </a:solidFill>
              </a:rPr>
              <a:t>Solidarité interprofessionnelle : </a:t>
            </a:r>
            <a:r>
              <a:rPr lang="en-US" noProof="1">
                <a:solidFill>
                  <a:schemeClr val="tx1"/>
                </a:solidFill>
              </a:rPr>
              <a:t>Fonds de solidarité dédié à la CCN (aides sociales, prévention, accompagnement de salariés en difficulté).</a:t>
            </a:r>
          </a:p>
          <a:p>
            <a:pPr>
              <a:defRPr sz="1400"/>
            </a:pPr>
            <a:r>
              <a:rPr lang="fr-FR" sz="1900" dirty="0"/>
              <a:t>💡</a:t>
            </a:r>
            <a:r>
              <a:rPr lang="en-US" sz="1600" b="1" noProof="1">
                <a:solidFill>
                  <a:schemeClr val="bg2"/>
                </a:solidFill>
              </a:rPr>
              <a:t>Aides à la prévention : </a:t>
            </a:r>
            <a:r>
              <a:rPr lang="fr-FR" sz="1600" dirty="0">
                <a:solidFill>
                  <a:schemeClr val="tx1"/>
                </a:solidFill>
              </a:rPr>
              <a:t>Programmes santé &amp; accompagnement</a:t>
            </a:r>
          </a:p>
          <a:p>
            <a:pPr marL="0" lvl="2" indent="0" algn="just">
              <a:lnSpc>
                <a:spcPct val="90000"/>
              </a:lnSpc>
              <a:spcAft>
                <a:spcPts val="600"/>
              </a:spcAft>
              <a:buNone/>
            </a:pPr>
            <a:endParaRPr lang="en-US" sz="1200" b="1" noProof="1">
              <a:solidFill>
                <a:schemeClr val="tx1"/>
              </a:solidFill>
            </a:endParaRPr>
          </a:p>
          <a:p>
            <a:pPr>
              <a:lnSpc>
                <a:spcPct val="90000"/>
              </a:lnSpc>
              <a:spcAft>
                <a:spcPts val="600"/>
              </a:spcAft>
              <a:buSzPct val="100000"/>
            </a:pPr>
            <a:endParaRPr lang="en-US" sz="1100" b="1" noProof="1">
              <a:solidFill>
                <a:schemeClr val="tx1"/>
              </a:solidFill>
            </a:endParaRPr>
          </a:p>
        </p:txBody>
      </p:sp>
    </p:spTree>
    <p:extLst>
      <p:ext uri="{BB962C8B-B14F-4D97-AF65-F5344CB8AC3E}">
        <p14:creationId xmlns:p14="http://schemas.microsoft.com/office/powerpoint/2010/main" val="232738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A0DB3E72-3B4B-1F4E-A5FC-D057873D9E9F}"/>
              </a:ext>
            </a:extLst>
          </p:cNvPr>
          <p:cNvSpPr>
            <a:spLocks noGrp="1"/>
          </p:cNvSpPr>
          <p:nvPr>
            <p:ph type="title"/>
          </p:nvPr>
        </p:nvSpPr>
        <p:spPr>
          <a:xfrm>
            <a:off x="1024685" y="260728"/>
            <a:ext cx="6223443" cy="720000"/>
          </a:xfrm>
        </p:spPr>
        <p:txBody>
          <a:bodyPr/>
          <a:lstStyle/>
          <a:p>
            <a:r>
              <a:rPr lang="fr-FR" dirty="0"/>
              <a:t>Garanties &amp; Cotisations </a:t>
            </a:r>
            <a:r>
              <a:rPr lang="fr-FR" u="sng" dirty="0"/>
              <a:t>Santé</a:t>
            </a:r>
            <a:r>
              <a:rPr lang="fr-FR" dirty="0"/>
              <a:t> :</a:t>
            </a:r>
            <a:endParaRPr lang="en-GB" dirty="0"/>
          </a:p>
        </p:txBody>
      </p:sp>
      <p:sp>
        <p:nvSpPr>
          <p:cNvPr id="2" name="Espace réservé du numéro de diapositive 1">
            <a:extLst>
              <a:ext uri="{FF2B5EF4-FFF2-40B4-BE49-F238E27FC236}">
                <a16:creationId xmlns:a16="http://schemas.microsoft.com/office/drawing/2014/main" id="{1D894849-4211-2618-08A1-6B6B6E7CE9EE}"/>
              </a:ext>
            </a:extLst>
          </p:cNvPr>
          <p:cNvSpPr>
            <a:spLocks noGrp="1"/>
          </p:cNvSpPr>
          <p:nvPr>
            <p:ph type="sldNum" sz="quarter" idx="11"/>
          </p:nvPr>
        </p:nvSpPr>
        <p:spPr/>
        <p:txBody>
          <a:bodyPr/>
          <a:lstStyle/>
          <a:p>
            <a:fld id="{733122C9-A0B9-462F-8757-0847AD287B63}" type="slidenum">
              <a:rPr lang="fr-FR" smtClean="0"/>
              <a:pPr/>
              <a:t>6</a:t>
            </a:fld>
            <a:endParaRPr lang="fr-FR" dirty="0"/>
          </a:p>
        </p:txBody>
      </p:sp>
      <p:sp>
        <p:nvSpPr>
          <p:cNvPr id="12" name="ZoneTexte 11">
            <a:extLst>
              <a:ext uri="{FF2B5EF4-FFF2-40B4-BE49-F238E27FC236}">
                <a16:creationId xmlns:a16="http://schemas.microsoft.com/office/drawing/2014/main" id="{B8547EB1-12CA-7EB6-0566-E12FF03E45AC}"/>
              </a:ext>
            </a:extLst>
          </p:cNvPr>
          <p:cNvSpPr txBox="1"/>
          <p:nvPr/>
        </p:nvSpPr>
        <p:spPr>
          <a:xfrm>
            <a:off x="561877" y="1779493"/>
            <a:ext cx="1645691" cy="523220"/>
          </a:xfrm>
          <a:prstGeom prst="rect">
            <a:avLst/>
          </a:prstGeom>
          <a:noFill/>
        </p:spPr>
        <p:txBody>
          <a:bodyPr wrap="square">
            <a:spAutoFit/>
          </a:bodyPr>
          <a:lstStyle/>
          <a:p>
            <a:pPr algn="just"/>
            <a:r>
              <a:rPr lang="fr-FR" sz="1400" b="1" u="sng" dirty="0">
                <a:solidFill>
                  <a:schemeClr val="tx1">
                    <a:lumMod val="50000"/>
                  </a:schemeClr>
                </a:solidFill>
                <a:effectLst/>
                <a:ea typeface="Calibri" panose="020F0502020204030204" pitchFamily="34" charset="0"/>
                <a:cs typeface="Calibri" panose="020F0502020204030204" pitchFamily="34" charset="0"/>
              </a:rPr>
              <a:t>Garanties : </a:t>
            </a:r>
          </a:p>
          <a:p>
            <a:pPr algn="just"/>
            <a:r>
              <a:rPr lang="fr-FR" sz="1400" dirty="0">
                <a:solidFill>
                  <a:schemeClr val="tx1">
                    <a:lumMod val="50000"/>
                  </a:schemeClr>
                </a:solidFill>
                <a:ea typeface="Calibri" panose="020F0502020204030204" pitchFamily="34" charset="0"/>
                <a:cs typeface="Calibri" panose="020F0502020204030204" pitchFamily="34" charset="0"/>
              </a:rPr>
              <a:t>Pas de changement</a:t>
            </a:r>
          </a:p>
        </p:txBody>
      </p:sp>
      <p:sp>
        <p:nvSpPr>
          <p:cNvPr id="11" name="ZoneTexte 10">
            <a:extLst>
              <a:ext uri="{FF2B5EF4-FFF2-40B4-BE49-F238E27FC236}">
                <a16:creationId xmlns:a16="http://schemas.microsoft.com/office/drawing/2014/main" id="{85434E0C-6632-87F2-BAA7-44D83264A1B1}"/>
              </a:ext>
            </a:extLst>
          </p:cNvPr>
          <p:cNvSpPr txBox="1"/>
          <p:nvPr/>
        </p:nvSpPr>
        <p:spPr>
          <a:xfrm>
            <a:off x="561877" y="3544222"/>
            <a:ext cx="4968552" cy="1815882"/>
          </a:xfrm>
          <a:prstGeom prst="rect">
            <a:avLst/>
          </a:prstGeom>
          <a:noFill/>
        </p:spPr>
        <p:txBody>
          <a:bodyPr wrap="square">
            <a:spAutoFit/>
          </a:bodyPr>
          <a:lstStyle/>
          <a:p>
            <a:pPr algn="just"/>
            <a:r>
              <a:rPr lang="fr-FR" sz="1400" b="1" u="sng" dirty="0">
                <a:solidFill>
                  <a:schemeClr val="tx1">
                    <a:lumMod val="50000"/>
                  </a:schemeClr>
                </a:solidFill>
                <a:effectLst/>
                <a:ea typeface="Calibri" panose="020F0502020204030204" pitchFamily="34" charset="0"/>
                <a:cs typeface="Calibri" panose="020F0502020204030204" pitchFamily="34" charset="0"/>
              </a:rPr>
              <a:t>Ce qu’il faut retenir des cotisations : </a:t>
            </a:r>
          </a:p>
          <a:p>
            <a:pPr algn="just"/>
            <a:endParaRPr lang="fr-FR" sz="1400" dirty="0">
              <a:solidFill>
                <a:schemeClr val="tx1">
                  <a:lumMod val="50000"/>
                </a:schemeClr>
              </a:solidFill>
              <a:ea typeface="Calibri" panose="020F0502020204030204" pitchFamily="34" charset="0"/>
              <a:cs typeface="Calibri" panose="020F0502020204030204" pitchFamily="34" charset="0"/>
            </a:endParaRPr>
          </a:p>
          <a:p>
            <a:pPr algn="just"/>
            <a:r>
              <a:rPr lang="fr-FR" sz="1400" dirty="0">
                <a:solidFill>
                  <a:schemeClr val="tx1">
                    <a:lumMod val="50000"/>
                  </a:schemeClr>
                </a:solidFill>
                <a:ea typeface="Calibri" panose="020F0502020204030204" pitchFamily="34" charset="0"/>
                <a:cs typeface="Calibri" panose="020F0502020204030204" pitchFamily="34" charset="0"/>
              </a:rPr>
              <a:t>Les cotisations augmentent progressivement : </a:t>
            </a:r>
          </a:p>
          <a:p>
            <a:pPr algn="just"/>
            <a:endParaRPr lang="fr-FR" sz="1400" dirty="0">
              <a:solidFill>
                <a:schemeClr val="tx1">
                  <a:lumMod val="50000"/>
                </a:schemeClr>
              </a:solidFill>
              <a:ea typeface="Calibri" panose="020F0502020204030204" pitchFamily="34" charset="0"/>
              <a:cs typeface="Calibri" panose="020F0502020204030204" pitchFamily="34" charset="0"/>
            </a:endParaRPr>
          </a:p>
          <a:p>
            <a:pPr algn="just"/>
            <a:r>
              <a:rPr lang="fr-FR" sz="1400" dirty="0">
                <a:solidFill>
                  <a:schemeClr val="tx1">
                    <a:lumMod val="50000"/>
                  </a:schemeClr>
                </a:solidFill>
                <a:ea typeface="Calibri" panose="020F0502020204030204" pitchFamily="34" charset="0"/>
                <a:cs typeface="Calibri" panose="020F0502020204030204" pitchFamily="34" charset="0"/>
              </a:rPr>
              <a:t>En 2026, un palier à 95% des nouveaux taux</a:t>
            </a:r>
          </a:p>
          <a:p>
            <a:pPr algn="just"/>
            <a:r>
              <a:rPr lang="fr-FR" sz="1400" dirty="0">
                <a:solidFill>
                  <a:schemeClr val="tx1">
                    <a:lumMod val="50000"/>
                  </a:schemeClr>
                </a:solidFill>
                <a:ea typeface="Calibri" panose="020F0502020204030204" pitchFamily="34" charset="0"/>
                <a:cs typeface="Calibri" panose="020F0502020204030204" pitchFamily="34" charset="0"/>
              </a:rPr>
              <a:t>En 2027, un palier à 97,5% des nouveaux taux</a:t>
            </a:r>
          </a:p>
          <a:p>
            <a:pPr algn="just"/>
            <a:r>
              <a:rPr lang="fr-FR" sz="1400" dirty="0">
                <a:solidFill>
                  <a:schemeClr val="tx1">
                    <a:lumMod val="50000"/>
                  </a:schemeClr>
                </a:solidFill>
                <a:ea typeface="Calibri" panose="020F0502020204030204" pitchFamily="34" charset="0"/>
                <a:cs typeface="Calibri" panose="020F0502020204030204" pitchFamily="34" charset="0"/>
              </a:rPr>
              <a:t>En 2028, l’intégralité des nouveaux taux contractuels </a:t>
            </a:r>
          </a:p>
          <a:p>
            <a:pPr algn="just"/>
            <a:endParaRPr lang="fr-FR" sz="1400" dirty="0">
              <a:solidFill>
                <a:schemeClr val="tx1">
                  <a:lumMod val="50000"/>
                </a:schemeClr>
              </a:solidFill>
              <a:ea typeface="Calibri" panose="020F0502020204030204" pitchFamily="34" charset="0"/>
              <a:cs typeface="Calibri" panose="020F0502020204030204" pitchFamily="34" charset="0"/>
            </a:endParaRPr>
          </a:p>
        </p:txBody>
      </p:sp>
      <p:pic>
        <p:nvPicPr>
          <p:cNvPr id="14" name="Image 13">
            <a:extLst>
              <a:ext uri="{FF2B5EF4-FFF2-40B4-BE49-F238E27FC236}">
                <a16:creationId xmlns:a16="http://schemas.microsoft.com/office/drawing/2014/main" id="{4A7C7653-9536-23D7-C8A1-07B62B13B59F}"/>
              </a:ext>
            </a:extLst>
          </p:cNvPr>
          <p:cNvPicPr>
            <a:picLocks noChangeAspect="1"/>
          </p:cNvPicPr>
          <p:nvPr/>
        </p:nvPicPr>
        <p:blipFill>
          <a:blip r:embed="rId3"/>
          <a:stretch>
            <a:fillRect/>
          </a:stretch>
        </p:blipFill>
        <p:spPr>
          <a:xfrm>
            <a:off x="6096000" y="3068960"/>
            <a:ext cx="5449003" cy="3333929"/>
          </a:xfrm>
          <a:prstGeom prst="rect">
            <a:avLst/>
          </a:prstGeom>
        </p:spPr>
      </p:pic>
      <p:sp>
        <p:nvSpPr>
          <p:cNvPr id="15" name="ZoneTexte 14">
            <a:extLst>
              <a:ext uri="{FF2B5EF4-FFF2-40B4-BE49-F238E27FC236}">
                <a16:creationId xmlns:a16="http://schemas.microsoft.com/office/drawing/2014/main" id="{9672EEC2-0D45-4581-3A1F-E1DA5F93570A}"/>
              </a:ext>
            </a:extLst>
          </p:cNvPr>
          <p:cNvSpPr txBox="1"/>
          <p:nvPr/>
        </p:nvSpPr>
        <p:spPr>
          <a:xfrm>
            <a:off x="8316445" y="2636912"/>
            <a:ext cx="1008112" cy="307777"/>
          </a:xfrm>
          <a:prstGeom prst="rect">
            <a:avLst/>
          </a:prstGeom>
          <a:noFill/>
        </p:spPr>
        <p:txBody>
          <a:bodyPr wrap="square">
            <a:spAutoFit/>
          </a:bodyPr>
          <a:lstStyle/>
          <a:p>
            <a:pPr algn="just"/>
            <a:r>
              <a:rPr lang="fr-FR" sz="1400" b="1" u="sng" dirty="0">
                <a:solidFill>
                  <a:schemeClr val="tx1">
                    <a:lumMod val="50000"/>
                  </a:schemeClr>
                </a:solidFill>
                <a:effectLst/>
                <a:ea typeface="Calibri" panose="020F0502020204030204" pitchFamily="34" charset="0"/>
                <a:cs typeface="Calibri" panose="020F0502020204030204" pitchFamily="34" charset="0"/>
              </a:rPr>
              <a:t>Taux 2026</a:t>
            </a:r>
            <a:endParaRPr lang="fr-FR" sz="1400" dirty="0">
              <a:solidFill>
                <a:schemeClr val="tx1">
                  <a:lumMod val="50000"/>
                </a:schemeClr>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969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A0DB3E72-3B4B-1F4E-A5FC-D057873D9E9F}"/>
              </a:ext>
            </a:extLst>
          </p:cNvPr>
          <p:cNvSpPr>
            <a:spLocks noGrp="1"/>
          </p:cNvSpPr>
          <p:nvPr>
            <p:ph type="title"/>
          </p:nvPr>
        </p:nvSpPr>
        <p:spPr>
          <a:xfrm>
            <a:off x="1055440" y="260728"/>
            <a:ext cx="10513168" cy="431171"/>
          </a:xfrm>
        </p:spPr>
        <p:txBody>
          <a:bodyPr/>
          <a:lstStyle/>
          <a:p>
            <a:r>
              <a:rPr lang="fr-FR" dirty="0"/>
              <a:t>Garanties &amp; Cotisations </a:t>
            </a:r>
            <a:r>
              <a:rPr lang="fr-FR" u="sng" dirty="0"/>
              <a:t>Prévoyance</a:t>
            </a:r>
            <a:r>
              <a:rPr lang="fr-FR" dirty="0"/>
              <a:t> :</a:t>
            </a:r>
            <a:endParaRPr lang="en-GB" dirty="0"/>
          </a:p>
        </p:txBody>
      </p:sp>
      <p:sp>
        <p:nvSpPr>
          <p:cNvPr id="2" name="Espace réservé du numéro de diapositive 1">
            <a:extLst>
              <a:ext uri="{FF2B5EF4-FFF2-40B4-BE49-F238E27FC236}">
                <a16:creationId xmlns:a16="http://schemas.microsoft.com/office/drawing/2014/main" id="{1D894849-4211-2618-08A1-6B6B6E7CE9EE}"/>
              </a:ext>
            </a:extLst>
          </p:cNvPr>
          <p:cNvSpPr>
            <a:spLocks noGrp="1"/>
          </p:cNvSpPr>
          <p:nvPr>
            <p:ph type="sldNum" sz="quarter" idx="11"/>
          </p:nvPr>
        </p:nvSpPr>
        <p:spPr/>
        <p:txBody>
          <a:bodyPr/>
          <a:lstStyle/>
          <a:p>
            <a:fld id="{733122C9-A0B9-462F-8757-0847AD287B63}" type="slidenum">
              <a:rPr lang="fr-FR" smtClean="0"/>
              <a:pPr/>
              <a:t>7</a:t>
            </a:fld>
            <a:endParaRPr lang="fr-FR" dirty="0"/>
          </a:p>
        </p:txBody>
      </p:sp>
      <p:sp>
        <p:nvSpPr>
          <p:cNvPr id="7" name="ZoneTexte 6">
            <a:extLst>
              <a:ext uri="{FF2B5EF4-FFF2-40B4-BE49-F238E27FC236}">
                <a16:creationId xmlns:a16="http://schemas.microsoft.com/office/drawing/2014/main" id="{7B796A34-7BAE-5FEE-A585-692E735064BC}"/>
              </a:ext>
            </a:extLst>
          </p:cNvPr>
          <p:cNvSpPr txBox="1"/>
          <p:nvPr/>
        </p:nvSpPr>
        <p:spPr>
          <a:xfrm>
            <a:off x="6508768" y="1527231"/>
            <a:ext cx="4627792" cy="1015663"/>
          </a:xfrm>
          <a:prstGeom prst="rect">
            <a:avLst/>
          </a:prstGeom>
          <a:noFill/>
        </p:spPr>
        <p:txBody>
          <a:bodyPr wrap="square">
            <a:spAutoFit/>
          </a:bodyPr>
          <a:lstStyle/>
          <a:p>
            <a:r>
              <a:rPr lang="fr-FR" sz="1200" b="1" dirty="0"/>
              <a:t>Les taux de cotisations ne changent pas. </a:t>
            </a:r>
          </a:p>
          <a:p>
            <a:endParaRPr lang="fr-FR" sz="1200" b="1" dirty="0"/>
          </a:p>
          <a:p>
            <a:r>
              <a:rPr lang="fr-FR" sz="1200" dirty="0"/>
              <a:t>Nous nous sommes engagés à maintenir les taux contractuels de cotisations pendant 3 ans, à législation constante. </a:t>
            </a:r>
          </a:p>
          <a:p>
            <a:endParaRPr lang="fr-FR" sz="1200" b="1" dirty="0"/>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BEFA6C26-86DA-EEFB-221B-5AAA82343142}"/>
              </a:ext>
            </a:extLst>
          </p:cNvPr>
          <p:cNvPicPr>
            <a:picLocks noChangeAspect="1"/>
          </p:cNvPicPr>
          <p:nvPr/>
        </p:nvPicPr>
        <p:blipFill>
          <a:blip r:embed="rId3"/>
          <a:stretch>
            <a:fillRect/>
          </a:stretch>
        </p:blipFill>
        <p:spPr>
          <a:xfrm>
            <a:off x="6508768" y="2665323"/>
            <a:ext cx="5143500" cy="2635885"/>
          </a:xfrm>
          <a:prstGeom prst="rect">
            <a:avLst/>
          </a:prstGeom>
        </p:spPr>
      </p:pic>
      <p:sp>
        <p:nvSpPr>
          <p:cNvPr id="6" name="ZoneTexte 5">
            <a:extLst>
              <a:ext uri="{FF2B5EF4-FFF2-40B4-BE49-F238E27FC236}">
                <a16:creationId xmlns:a16="http://schemas.microsoft.com/office/drawing/2014/main" id="{C7A4DF5A-6A15-6D45-3233-035DBEB8422D}"/>
              </a:ext>
            </a:extLst>
          </p:cNvPr>
          <p:cNvSpPr txBox="1"/>
          <p:nvPr/>
        </p:nvSpPr>
        <p:spPr>
          <a:xfrm>
            <a:off x="479376" y="1527230"/>
            <a:ext cx="4824536" cy="1200329"/>
          </a:xfrm>
          <a:prstGeom prst="rect">
            <a:avLst/>
          </a:prstGeom>
          <a:noFill/>
        </p:spPr>
        <p:txBody>
          <a:bodyPr wrap="square">
            <a:spAutoFit/>
          </a:bodyPr>
          <a:lstStyle/>
          <a:p>
            <a:r>
              <a:rPr lang="fr-FR" sz="1200" b="1" dirty="0"/>
              <a:t>Les garanties évoluent légèrement. </a:t>
            </a:r>
          </a:p>
          <a:p>
            <a:endParaRPr lang="fr-FR" sz="1200" b="1" dirty="0"/>
          </a:p>
          <a:p>
            <a:r>
              <a:rPr lang="fr-FR" sz="1200" dirty="0"/>
              <a:t>La garantie frais d’obsèques passe de 100% du PMSS à </a:t>
            </a:r>
            <a:r>
              <a:rPr lang="fr-FR" sz="1200" b="1" dirty="0"/>
              <a:t>130%</a:t>
            </a:r>
            <a:r>
              <a:rPr lang="fr-FR" sz="1200" dirty="0"/>
              <a:t> du PMSS.</a:t>
            </a:r>
          </a:p>
          <a:p>
            <a:pPr algn="l"/>
            <a:r>
              <a:rPr lang="fr-FR" sz="1200" dirty="0"/>
              <a:t>Cette garantie est élargie aux ayants-droits du salarié (conjoint, concubin, partenaire de pacs, enfant à charge de 12 ans et plus).</a:t>
            </a:r>
          </a:p>
          <a:p>
            <a:endParaRPr lang="fr-FR" sz="1200" b="1" dirty="0"/>
          </a:p>
        </p:txBody>
      </p:sp>
    </p:spTree>
    <p:extLst>
      <p:ext uri="{BB962C8B-B14F-4D97-AF65-F5344CB8AC3E}">
        <p14:creationId xmlns:p14="http://schemas.microsoft.com/office/powerpoint/2010/main" val="1094794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C4784-A5E2-864C-91C0-7D97BD4D5D0D}"/>
              </a:ext>
            </a:extLst>
          </p:cNvPr>
          <p:cNvSpPr>
            <a:spLocks noGrp="1"/>
          </p:cNvSpPr>
          <p:nvPr>
            <p:ph type="title"/>
          </p:nvPr>
        </p:nvSpPr>
        <p:spPr/>
        <p:txBody>
          <a:bodyPr/>
          <a:lstStyle/>
          <a:p>
            <a:r>
              <a:rPr lang="fr-FR" dirty="0"/>
              <a:t>Rétroplanning pour la mise à jour des régimes de prévoyance et santé au 1er janvier 2026</a:t>
            </a:r>
            <a:br>
              <a:rPr lang="fr-FR" dirty="0"/>
            </a:br>
            <a:endParaRPr lang="en-GB" noProof="1"/>
          </a:p>
        </p:txBody>
      </p:sp>
      <p:sp>
        <p:nvSpPr>
          <p:cNvPr id="4" name="Espace réservé du numéro de diapositive 3">
            <a:extLst>
              <a:ext uri="{FF2B5EF4-FFF2-40B4-BE49-F238E27FC236}">
                <a16:creationId xmlns:a16="http://schemas.microsoft.com/office/drawing/2014/main" id="{77718C99-4C66-6D9B-B85D-D577E1A1D27A}"/>
              </a:ext>
            </a:extLst>
          </p:cNvPr>
          <p:cNvSpPr>
            <a:spLocks noGrp="1"/>
          </p:cNvSpPr>
          <p:nvPr>
            <p:ph type="sldNum" sz="quarter" idx="17"/>
          </p:nvPr>
        </p:nvSpPr>
        <p:spPr/>
        <p:txBody>
          <a:bodyPr/>
          <a:lstStyle/>
          <a:p>
            <a:fld id="{733122C9-A0B9-462F-8757-0847AD287B63}" type="slidenum">
              <a:rPr lang="fr-FR" smtClean="0"/>
              <a:pPr/>
              <a:t>8</a:t>
            </a:fld>
            <a:endParaRPr lang="fr-FR" dirty="0"/>
          </a:p>
        </p:txBody>
      </p:sp>
      <p:cxnSp>
        <p:nvCxnSpPr>
          <p:cNvPr id="18" name="Connecteur droit 17">
            <a:extLst>
              <a:ext uri="{FF2B5EF4-FFF2-40B4-BE49-F238E27FC236}">
                <a16:creationId xmlns:a16="http://schemas.microsoft.com/office/drawing/2014/main" id="{BA646FD6-B05C-3850-6CD8-BA6456082B72}"/>
              </a:ext>
            </a:extLst>
          </p:cNvPr>
          <p:cNvCxnSpPr>
            <a:cxnSpLocks/>
          </p:cNvCxnSpPr>
          <p:nvPr/>
        </p:nvCxnSpPr>
        <p:spPr>
          <a:xfrm flipV="1">
            <a:off x="3976353"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necteur droit 18">
            <a:extLst>
              <a:ext uri="{FF2B5EF4-FFF2-40B4-BE49-F238E27FC236}">
                <a16:creationId xmlns:a16="http://schemas.microsoft.com/office/drawing/2014/main" id="{926829FA-306D-52B3-43B6-88AABB18919E}"/>
              </a:ext>
            </a:extLst>
          </p:cNvPr>
          <p:cNvCxnSpPr>
            <a:cxnSpLocks/>
          </p:cNvCxnSpPr>
          <p:nvPr/>
        </p:nvCxnSpPr>
        <p:spPr>
          <a:xfrm flipV="1">
            <a:off x="5466925" y="1930501"/>
            <a:ext cx="0" cy="397923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necteur droit 19">
            <a:extLst>
              <a:ext uri="{FF2B5EF4-FFF2-40B4-BE49-F238E27FC236}">
                <a16:creationId xmlns:a16="http://schemas.microsoft.com/office/drawing/2014/main" id="{A8CF4DB4-55A1-6B98-5A21-FE4043161211}"/>
              </a:ext>
            </a:extLst>
          </p:cNvPr>
          <p:cNvCxnSpPr>
            <a:cxnSpLocks/>
          </p:cNvCxnSpPr>
          <p:nvPr/>
        </p:nvCxnSpPr>
        <p:spPr>
          <a:xfrm flipV="1">
            <a:off x="2502713" y="18735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Connecteur droit 20">
            <a:extLst>
              <a:ext uri="{FF2B5EF4-FFF2-40B4-BE49-F238E27FC236}">
                <a16:creationId xmlns:a16="http://schemas.microsoft.com/office/drawing/2014/main" id="{22B96C60-8C70-C2C3-0EA4-3ABA5FC2F928}"/>
              </a:ext>
            </a:extLst>
          </p:cNvPr>
          <p:cNvCxnSpPr>
            <a:cxnSpLocks/>
          </p:cNvCxnSpPr>
          <p:nvPr/>
        </p:nvCxnSpPr>
        <p:spPr>
          <a:xfrm flipV="1">
            <a:off x="1710793"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Connecteur droit 21">
            <a:extLst>
              <a:ext uri="{FF2B5EF4-FFF2-40B4-BE49-F238E27FC236}">
                <a16:creationId xmlns:a16="http://schemas.microsoft.com/office/drawing/2014/main" id="{A76A5E3D-CB94-F760-B6A1-89513D643DCC}"/>
              </a:ext>
            </a:extLst>
          </p:cNvPr>
          <p:cNvCxnSpPr>
            <a:cxnSpLocks/>
          </p:cNvCxnSpPr>
          <p:nvPr/>
        </p:nvCxnSpPr>
        <p:spPr>
          <a:xfrm flipV="1">
            <a:off x="10558562"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Connecteur droit 22">
            <a:extLst>
              <a:ext uri="{FF2B5EF4-FFF2-40B4-BE49-F238E27FC236}">
                <a16:creationId xmlns:a16="http://schemas.microsoft.com/office/drawing/2014/main" id="{A839FD74-BCA8-9BB4-5741-E6FEEF261AF6}"/>
              </a:ext>
            </a:extLst>
          </p:cNvPr>
          <p:cNvCxnSpPr>
            <a:cxnSpLocks/>
          </p:cNvCxnSpPr>
          <p:nvPr/>
        </p:nvCxnSpPr>
        <p:spPr>
          <a:xfrm flipV="1">
            <a:off x="9114514" y="1876844"/>
            <a:ext cx="0" cy="404382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Connecteur droit 23">
            <a:extLst>
              <a:ext uri="{FF2B5EF4-FFF2-40B4-BE49-F238E27FC236}">
                <a16:creationId xmlns:a16="http://schemas.microsoft.com/office/drawing/2014/main" id="{75E7906F-C1EB-1603-535A-EB713896CD38}"/>
              </a:ext>
            </a:extLst>
          </p:cNvPr>
          <p:cNvCxnSpPr>
            <a:cxnSpLocks/>
          </p:cNvCxnSpPr>
          <p:nvPr/>
        </p:nvCxnSpPr>
        <p:spPr>
          <a:xfrm flipV="1">
            <a:off x="7621135" y="1887476"/>
            <a:ext cx="598" cy="404382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Connecteur droit 24">
            <a:extLst>
              <a:ext uri="{FF2B5EF4-FFF2-40B4-BE49-F238E27FC236}">
                <a16:creationId xmlns:a16="http://schemas.microsoft.com/office/drawing/2014/main" id="{14C432F4-74BA-6B17-4C4F-1526D1D976A1}"/>
              </a:ext>
            </a:extLst>
          </p:cNvPr>
          <p:cNvCxnSpPr>
            <a:cxnSpLocks/>
          </p:cNvCxnSpPr>
          <p:nvPr/>
        </p:nvCxnSpPr>
        <p:spPr>
          <a:xfrm flipV="1">
            <a:off x="6163045"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Connecteur droit 25">
            <a:extLst>
              <a:ext uri="{FF2B5EF4-FFF2-40B4-BE49-F238E27FC236}">
                <a16:creationId xmlns:a16="http://schemas.microsoft.com/office/drawing/2014/main" id="{BFC195A9-0A34-75D6-4B6D-95E40B434A7C}"/>
              </a:ext>
            </a:extLst>
          </p:cNvPr>
          <p:cNvCxnSpPr>
            <a:cxnSpLocks/>
          </p:cNvCxnSpPr>
          <p:nvPr/>
        </p:nvCxnSpPr>
        <p:spPr>
          <a:xfrm flipV="1">
            <a:off x="4732474"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Connecteur droit 26">
            <a:extLst>
              <a:ext uri="{FF2B5EF4-FFF2-40B4-BE49-F238E27FC236}">
                <a16:creationId xmlns:a16="http://schemas.microsoft.com/office/drawing/2014/main" id="{717F70AA-E489-84EF-DC5A-B45A07349676}"/>
              </a:ext>
            </a:extLst>
          </p:cNvPr>
          <p:cNvCxnSpPr>
            <a:cxnSpLocks/>
          </p:cNvCxnSpPr>
          <p:nvPr/>
        </p:nvCxnSpPr>
        <p:spPr>
          <a:xfrm flipV="1">
            <a:off x="3256559"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OTLSHAPE_TB_00000000000000000000000000000000_ScaleContainer">
            <a:extLst>
              <a:ext uri="{FF2B5EF4-FFF2-40B4-BE49-F238E27FC236}">
                <a16:creationId xmlns:a16="http://schemas.microsoft.com/office/drawing/2014/main" id="{86F295AA-0194-1F57-2E11-1AB5B1824587}"/>
              </a:ext>
            </a:extLst>
          </p:cNvPr>
          <p:cNvSpPr/>
          <p:nvPr>
            <p:custDataLst>
              <p:tags r:id="rId1"/>
            </p:custDataLst>
          </p:nvPr>
        </p:nvSpPr>
        <p:spPr>
          <a:xfrm>
            <a:off x="930966" y="1544535"/>
            <a:ext cx="10515600" cy="381000"/>
          </a:xfrm>
          <a:prstGeom prst="roundRect">
            <a:avLst>
              <a:gd name="adj" fmla="val 100000"/>
            </a:avLst>
          </a:prstGeom>
          <a:gradFill flip="none" rotWithShape="1">
            <a:gsLst>
              <a:gs pos="0">
                <a:srgbClr val="44546A"/>
              </a:gs>
              <a:gs pos="100000">
                <a:srgbClr val="44546A"/>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TLSHAPE_TB_00000000000000000000000000000000_TimescaleInterval2">
            <a:extLst>
              <a:ext uri="{FF2B5EF4-FFF2-40B4-BE49-F238E27FC236}">
                <a16:creationId xmlns:a16="http://schemas.microsoft.com/office/drawing/2014/main" id="{99383BD9-C5C3-D00A-B1F4-28AD6E0848B0}"/>
              </a:ext>
            </a:extLst>
          </p:cNvPr>
          <p:cNvSpPr txBox="1"/>
          <p:nvPr>
            <p:custDataLst>
              <p:tags r:id="rId2"/>
            </p:custDataLst>
          </p:nvPr>
        </p:nvSpPr>
        <p:spPr>
          <a:xfrm>
            <a:off x="1190559" y="1642007"/>
            <a:ext cx="219612" cy="142594"/>
          </a:xfrm>
          <a:prstGeom prst="rect">
            <a:avLst/>
          </a:prstGeom>
          <a:noFill/>
        </p:spPr>
        <p:txBody>
          <a:bodyPr vert="horz" wrap="none" lIns="0" tIns="0" rIns="0" bIns="0" rtlCol="0" anchor="ctr" anchorCtr="0">
            <a:noAutofit/>
          </a:bodyPr>
          <a:lstStyle/>
          <a:p>
            <a:r>
              <a:rPr lang="fr-FR" sz="1200" spc="-12" dirty="0">
                <a:solidFill>
                  <a:schemeClr val="lt1"/>
                </a:solidFill>
                <a:latin typeface="Calibri" panose="020F0502020204030204" pitchFamily="34" charset="0"/>
              </a:rPr>
              <a:t>juil.</a:t>
            </a:r>
          </a:p>
        </p:txBody>
      </p:sp>
      <p:sp>
        <p:nvSpPr>
          <p:cNvPr id="30" name="OTLSHAPE_TB_00000000000000000000000000000000_TimescaleInterval3">
            <a:extLst>
              <a:ext uri="{FF2B5EF4-FFF2-40B4-BE49-F238E27FC236}">
                <a16:creationId xmlns:a16="http://schemas.microsoft.com/office/drawing/2014/main" id="{8EE04BDC-CFC3-727F-EF89-8B7BFECF2C5E}"/>
              </a:ext>
            </a:extLst>
          </p:cNvPr>
          <p:cNvSpPr txBox="1"/>
          <p:nvPr>
            <p:custDataLst>
              <p:tags r:id="rId3"/>
            </p:custDataLst>
          </p:nvPr>
        </p:nvSpPr>
        <p:spPr>
          <a:xfrm>
            <a:off x="2622222" y="1624234"/>
            <a:ext cx="280782" cy="186055"/>
          </a:xfrm>
          <a:prstGeom prst="rect">
            <a:avLst/>
          </a:prstGeom>
          <a:noFill/>
        </p:spPr>
        <p:txBody>
          <a:bodyPr vert="horz" wrap="none" lIns="0" tIns="0" rIns="0" bIns="0" rtlCol="0" anchor="ctr" anchorCtr="0">
            <a:noAutofit/>
          </a:bodyPr>
          <a:lstStyle/>
          <a:p>
            <a:r>
              <a:rPr lang="fr-FR" sz="1200" spc="-16" dirty="0">
                <a:solidFill>
                  <a:schemeClr val="lt1"/>
                </a:solidFill>
                <a:latin typeface="Calibri" panose="020F0502020204030204" pitchFamily="34" charset="0"/>
              </a:rPr>
              <a:t>aout</a:t>
            </a:r>
          </a:p>
        </p:txBody>
      </p:sp>
      <p:sp>
        <p:nvSpPr>
          <p:cNvPr id="31" name="OTLSHAPE_TB_00000000000000000000000000000000_TimescaleInterval4">
            <a:extLst>
              <a:ext uri="{FF2B5EF4-FFF2-40B4-BE49-F238E27FC236}">
                <a16:creationId xmlns:a16="http://schemas.microsoft.com/office/drawing/2014/main" id="{43A2E6E6-35BE-0B00-C37D-8F647C008BF0}"/>
              </a:ext>
            </a:extLst>
          </p:cNvPr>
          <p:cNvSpPr txBox="1"/>
          <p:nvPr>
            <p:custDataLst>
              <p:tags r:id="rId4"/>
            </p:custDataLst>
          </p:nvPr>
        </p:nvSpPr>
        <p:spPr>
          <a:xfrm>
            <a:off x="4072471" y="1631359"/>
            <a:ext cx="304800" cy="186055"/>
          </a:xfrm>
          <a:prstGeom prst="rect">
            <a:avLst/>
          </a:prstGeom>
          <a:noFill/>
        </p:spPr>
        <p:txBody>
          <a:bodyPr vert="horz" wrap="none" lIns="0" tIns="0" rIns="0" bIns="0" rtlCol="0" anchor="ctr" anchorCtr="0">
            <a:noAutofit/>
          </a:bodyPr>
          <a:lstStyle/>
          <a:p>
            <a:r>
              <a:rPr lang="fr-FR" sz="1200" spc="-14" dirty="0">
                <a:solidFill>
                  <a:schemeClr val="lt1"/>
                </a:solidFill>
                <a:latin typeface="Calibri" panose="020F0502020204030204" pitchFamily="34" charset="0"/>
              </a:rPr>
              <a:t>sept.</a:t>
            </a:r>
          </a:p>
        </p:txBody>
      </p:sp>
      <p:sp>
        <p:nvSpPr>
          <p:cNvPr id="32" name="OTLSHAPE_TB_00000000000000000000000000000000_TimescaleInterval5">
            <a:extLst>
              <a:ext uri="{FF2B5EF4-FFF2-40B4-BE49-F238E27FC236}">
                <a16:creationId xmlns:a16="http://schemas.microsoft.com/office/drawing/2014/main" id="{76898FE8-8BCC-ADE1-C99C-F90E4A25A562}"/>
              </a:ext>
            </a:extLst>
          </p:cNvPr>
          <p:cNvSpPr txBox="1"/>
          <p:nvPr>
            <p:custDataLst>
              <p:tags r:id="rId5"/>
            </p:custDataLst>
          </p:nvPr>
        </p:nvSpPr>
        <p:spPr>
          <a:xfrm>
            <a:off x="5509818" y="1614915"/>
            <a:ext cx="231089" cy="220028"/>
          </a:xfrm>
          <a:prstGeom prst="rect">
            <a:avLst/>
          </a:prstGeom>
          <a:noFill/>
        </p:spPr>
        <p:txBody>
          <a:bodyPr vert="horz" wrap="none" lIns="0" tIns="0" rIns="0" bIns="0" rtlCol="0" anchor="ctr" anchorCtr="0">
            <a:noAutofit/>
          </a:bodyPr>
          <a:lstStyle/>
          <a:p>
            <a:r>
              <a:rPr lang="fr-FR" sz="1200" spc="-18" dirty="0">
                <a:solidFill>
                  <a:schemeClr val="lt1"/>
                </a:solidFill>
                <a:latin typeface="Calibri" panose="020F0502020204030204" pitchFamily="34" charset="0"/>
              </a:rPr>
              <a:t>oct.</a:t>
            </a:r>
          </a:p>
        </p:txBody>
      </p:sp>
      <p:sp>
        <p:nvSpPr>
          <p:cNvPr id="33" name="OTLSHAPE_TB_00000000000000000000000000000000_TimescaleInterval6">
            <a:extLst>
              <a:ext uri="{FF2B5EF4-FFF2-40B4-BE49-F238E27FC236}">
                <a16:creationId xmlns:a16="http://schemas.microsoft.com/office/drawing/2014/main" id="{9F3BE0B4-8ACC-E557-E07D-325CD00ACAA3}"/>
              </a:ext>
            </a:extLst>
          </p:cNvPr>
          <p:cNvSpPr txBox="1"/>
          <p:nvPr>
            <p:custDataLst>
              <p:tags r:id="rId6"/>
            </p:custDataLst>
          </p:nvPr>
        </p:nvSpPr>
        <p:spPr>
          <a:xfrm>
            <a:off x="6936593" y="1632380"/>
            <a:ext cx="255968" cy="186055"/>
          </a:xfrm>
          <a:prstGeom prst="rect">
            <a:avLst/>
          </a:prstGeom>
          <a:noFill/>
        </p:spPr>
        <p:txBody>
          <a:bodyPr vert="horz" wrap="none" lIns="0" tIns="0" rIns="0" bIns="0" rtlCol="0" anchor="ctr" anchorCtr="0">
            <a:noAutofit/>
          </a:bodyPr>
          <a:lstStyle/>
          <a:p>
            <a:r>
              <a:rPr lang="fr-FR" sz="1200" spc="-14" dirty="0">
                <a:solidFill>
                  <a:schemeClr val="lt1"/>
                </a:solidFill>
                <a:latin typeface="Calibri" panose="020F0502020204030204" pitchFamily="34" charset="0"/>
              </a:rPr>
              <a:t>nov.</a:t>
            </a:r>
          </a:p>
        </p:txBody>
      </p:sp>
      <p:sp>
        <p:nvSpPr>
          <p:cNvPr id="34" name="OTLSHAPE_TB_00000000000000000000000000000000_TimescaleInterval7">
            <a:extLst>
              <a:ext uri="{FF2B5EF4-FFF2-40B4-BE49-F238E27FC236}">
                <a16:creationId xmlns:a16="http://schemas.microsoft.com/office/drawing/2014/main" id="{51A37A31-0691-40A1-DC0D-08A1ACC814B8}"/>
              </a:ext>
            </a:extLst>
          </p:cNvPr>
          <p:cNvSpPr txBox="1"/>
          <p:nvPr>
            <p:custDataLst>
              <p:tags r:id="rId7"/>
            </p:custDataLst>
          </p:nvPr>
        </p:nvSpPr>
        <p:spPr>
          <a:xfrm>
            <a:off x="8417881" y="1631359"/>
            <a:ext cx="256160" cy="186055"/>
          </a:xfrm>
          <a:prstGeom prst="rect">
            <a:avLst/>
          </a:prstGeom>
          <a:noFill/>
        </p:spPr>
        <p:txBody>
          <a:bodyPr vert="horz" wrap="none" lIns="0" tIns="0" rIns="0" bIns="0" rtlCol="0" anchor="ctr" anchorCtr="0">
            <a:noAutofit/>
          </a:bodyPr>
          <a:lstStyle/>
          <a:p>
            <a:r>
              <a:rPr lang="fr-FR" sz="1200" spc="-16" dirty="0" err="1">
                <a:solidFill>
                  <a:schemeClr val="lt1"/>
                </a:solidFill>
                <a:latin typeface="Calibri" panose="020F0502020204030204" pitchFamily="34" charset="0"/>
              </a:rPr>
              <a:t>dec</a:t>
            </a:r>
            <a:r>
              <a:rPr lang="fr-FR" sz="1200" spc="-16" dirty="0">
                <a:solidFill>
                  <a:schemeClr val="lt1"/>
                </a:solidFill>
                <a:latin typeface="Calibri" panose="020F0502020204030204" pitchFamily="34" charset="0"/>
              </a:rPr>
              <a:t>.</a:t>
            </a:r>
          </a:p>
        </p:txBody>
      </p:sp>
      <p:cxnSp>
        <p:nvCxnSpPr>
          <p:cNvPr id="35" name="OTLSHAPE_TB_00000000000000000000000000000000_Separator1">
            <a:extLst>
              <a:ext uri="{FF2B5EF4-FFF2-40B4-BE49-F238E27FC236}">
                <a16:creationId xmlns:a16="http://schemas.microsoft.com/office/drawing/2014/main" id="{E3FE56F1-2D4E-F005-CC31-A2EC91E84408}"/>
              </a:ext>
            </a:extLst>
          </p:cNvPr>
          <p:cNvCxnSpPr/>
          <p:nvPr>
            <p:custDataLst>
              <p:tags r:id="rId8"/>
            </p:custDataLst>
          </p:nvPr>
        </p:nvCxnSpPr>
        <p:spPr>
          <a:xfrm>
            <a:off x="2502713" y="160803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OTLSHAPE_TB_00000000000000000000000000000000_Separator2">
            <a:extLst>
              <a:ext uri="{FF2B5EF4-FFF2-40B4-BE49-F238E27FC236}">
                <a16:creationId xmlns:a16="http://schemas.microsoft.com/office/drawing/2014/main" id="{25548CFA-8644-AE24-6151-840C69D92471}"/>
              </a:ext>
            </a:extLst>
          </p:cNvPr>
          <p:cNvCxnSpPr/>
          <p:nvPr>
            <p:custDataLst>
              <p:tags r:id="rId9"/>
            </p:custDataLst>
          </p:nvPr>
        </p:nvCxnSpPr>
        <p:spPr>
          <a:xfrm>
            <a:off x="3976353" y="160803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OTLSHAPE_TB_00000000000000000000000000000000_Separator3">
            <a:extLst>
              <a:ext uri="{FF2B5EF4-FFF2-40B4-BE49-F238E27FC236}">
                <a16:creationId xmlns:a16="http://schemas.microsoft.com/office/drawing/2014/main" id="{1CC86165-E713-3CEE-6591-70186D566666}"/>
              </a:ext>
            </a:extLst>
          </p:cNvPr>
          <p:cNvCxnSpPr/>
          <p:nvPr>
            <p:custDataLst>
              <p:tags r:id="rId10"/>
            </p:custDataLst>
          </p:nvPr>
        </p:nvCxnSpPr>
        <p:spPr>
          <a:xfrm>
            <a:off x="5449993" y="160803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OTLSHAPE_TB_00000000000000000000000000000000_Separator4">
            <a:extLst>
              <a:ext uri="{FF2B5EF4-FFF2-40B4-BE49-F238E27FC236}">
                <a16:creationId xmlns:a16="http://schemas.microsoft.com/office/drawing/2014/main" id="{383D331E-04A2-7F82-4D6F-D2D7F25846A7}"/>
              </a:ext>
            </a:extLst>
          </p:cNvPr>
          <p:cNvCxnSpPr/>
          <p:nvPr>
            <p:custDataLst>
              <p:tags r:id="rId11"/>
            </p:custDataLst>
          </p:nvPr>
        </p:nvCxnSpPr>
        <p:spPr>
          <a:xfrm>
            <a:off x="6876096" y="160803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OTLSHAPE_TB_00000000000000000000000000000000_Separator5">
            <a:extLst>
              <a:ext uri="{FF2B5EF4-FFF2-40B4-BE49-F238E27FC236}">
                <a16:creationId xmlns:a16="http://schemas.microsoft.com/office/drawing/2014/main" id="{0C954C4A-4C1B-C751-A617-99B11742E41E}"/>
              </a:ext>
            </a:extLst>
          </p:cNvPr>
          <p:cNvCxnSpPr/>
          <p:nvPr>
            <p:custDataLst>
              <p:tags r:id="rId12"/>
            </p:custDataLst>
          </p:nvPr>
        </p:nvCxnSpPr>
        <p:spPr>
          <a:xfrm>
            <a:off x="8349736" y="1608035"/>
            <a:ext cx="0" cy="254000"/>
          </a:xfrm>
          <a:prstGeom prst="line">
            <a:avLst/>
          </a:prstGeom>
          <a:ln w="6350"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OTLSHAPE_M_60125cd02a8c4d3da1147a90eae85cc4_Connector1">
            <a:extLst>
              <a:ext uri="{FF2B5EF4-FFF2-40B4-BE49-F238E27FC236}">
                <a16:creationId xmlns:a16="http://schemas.microsoft.com/office/drawing/2014/main" id="{9CF726E3-0A86-E376-DE9E-A7F4F3A27C8E}"/>
              </a:ext>
            </a:extLst>
          </p:cNvPr>
          <p:cNvCxnSpPr>
            <a:cxnSpLocks/>
          </p:cNvCxnSpPr>
          <p:nvPr>
            <p:custDataLst>
              <p:tags r:id="rId13"/>
            </p:custDataLst>
          </p:nvPr>
        </p:nvCxnSpPr>
        <p:spPr>
          <a:xfrm>
            <a:off x="1717261" y="1104572"/>
            <a:ext cx="0" cy="1028284"/>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OTLSHAPE_M_80e4f2b3bca748939288d0289a84ee09_Connector1">
            <a:extLst>
              <a:ext uri="{FF2B5EF4-FFF2-40B4-BE49-F238E27FC236}">
                <a16:creationId xmlns:a16="http://schemas.microsoft.com/office/drawing/2014/main" id="{88DAE1B6-DCBB-377E-DEDF-36D4185528A2}"/>
              </a:ext>
            </a:extLst>
          </p:cNvPr>
          <p:cNvCxnSpPr/>
          <p:nvPr>
            <p:custDataLst>
              <p:tags r:id="rId14"/>
            </p:custDataLst>
          </p:nvPr>
        </p:nvCxnSpPr>
        <p:spPr>
          <a:xfrm>
            <a:off x="2108674" y="903445"/>
            <a:ext cx="0" cy="643128"/>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2" name="OTLSHAPE_M_80e4f2b3bca748939288d0289a84ee09_Shape">
            <a:extLst>
              <a:ext uri="{FF2B5EF4-FFF2-40B4-BE49-F238E27FC236}">
                <a16:creationId xmlns:a16="http://schemas.microsoft.com/office/drawing/2014/main" id="{BDD63E1C-C2F0-7062-2537-B83A6A97FD30}"/>
              </a:ext>
            </a:extLst>
          </p:cNvPr>
          <p:cNvSpPr/>
          <p:nvPr>
            <p:custDataLst>
              <p:tags r:id="rId15"/>
            </p:custDataLst>
          </p:nvPr>
        </p:nvSpPr>
        <p:spPr>
          <a:xfrm rot="16200000">
            <a:off x="2113995" y="882164"/>
            <a:ext cx="165100" cy="165100"/>
          </a:xfrm>
          <a:prstGeom prst="flowChartMerge">
            <a:avLst/>
          </a:prstGeom>
          <a:solidFill>
            <a:srgbClr val="FF0000"/>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OTLSHAPE_M_60125cd02a8c4d3da1147a90eae85cc4_Shape">
            <a:extLst>
              <a:ext uri="{FF2B5EF4-FFF2-40B4-BE49-F238E27FC236}">
                <a16:creationId xmlns:a16="http://schemas.microsoft.com/office/drawing/2014/main" id="{BF2A6272-5757-1EE8-64FE-F9B53039E232}"/>
              </a:ext>
            </a:extLst>
          </p:cNvPr>
          <p:cNvSpPr/>
          <p:nvPr>
            <p:custDataLst>
              <p:tags r:id="rId16"/>
            </p:custDataLst>
          </p:nvPr>
        </p:nvSpPr>
        <p:spPr>
          <a:xfrm rot="16200000">
            <a:off x="1710793" y="967233"/>
            <a:ext cx="165100" cy="165100"/>
          </a:xfrm>
          <a:prstGeom prst="flowChartMerge">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 coins arrondis 43">
            <a:extLst>
              <a:ext uri="{FF2B5EF4-FFF2-40B4-BE49-F238E27FC236}">
                <a16:creationId xmlns:a16="http://schemas.microsoft.com/office/drawing/2014/main" id="{76532CAB-1D53-AA3B-0218-E711CD211EDC}"/>
              </a:ext>
            </a:extLst>
          </p:cNvPr>
          <p:cNvSpPr/>
          <p:nvPr/>
        </p:nvSpPr>
        <p:spPr>
          <a:xfrm>
            <a:off x="970575" y="2011877"/>
            <a:ext cx="10440000" cy="58929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45" name="ZoneTexte 44">
            <a:extLst>
              <a:ext uri="{FF2B5EF4-FFF2-40B4-BE49-F238E27FC236}">
                <a16:creationId xmlns:a16="http://schemas.microsoft.com/office/drawing/2014/main" id="{77496198-DFEB-3A6B-E89E-E4942E6250E6}"/>
              </a:ext>
            </a:extLst>
          </p:cNvPr>
          <p:cNvSpPr txBox="1"/>
          <p:nvPr/>
        </p:nvSpPr>
        <p:spPr>
          <a:xfrm>
            <a:off x="624098" y="1839930"/>
            <a:ext cx="369332" cy="888224"/>
          </a:xfrm>
          <a:prstGeom prst="rect">
            <a:avLst/>
          </a:prstGeom>
          <a:noFill/>
        </p:spPr>
        <p:txBody>
          <a:bodyPr vert="vert270" wrap="square" rtlCol="0">
            <a:spAutoFit/>
          </a:bodyPr>
          <a:lstStyle/>
          <a:p>
            <a:pPr algn="ctr"/>
            <a:r>
              <a:rPr lang="fr-FR" sz="1200" dirty="0"/>
              <a:t>Documents</a:t>
            </a:r>
          </a:p>
        </p:txBody>
      </p:sp>
      <p:sp>
        <p:nvSpPr>
          <p:cNvPr id="46" name="OTLSHAPE_TB_00000000000000000000000000000000_TimescaleInterval7">
            <a:extLst>
              <a:ext uri="{FF2B5EF4-FFF2-40B4-BE49-F238E27FC236}">
                <a16:creationId xmlns:a16="http://schemas.microsoft.com/office/drawing/2014/main" id="{FEF871B5-E4C6-A1A8-F22D-AA6A21E3CBDC}"/>
              </a:ext>
            </a:extLst>
          </p:cNvPr>
          <p:cNvSpPr txBox="1"/>
          <p:nvPr>
            <p:custDataLst>
              <p:tags r:id="rId17"/>
            </p:custDataLst>
          </p:nvPr>
        </p:nvSpPr>
        <p:spPr>
          <a:xfrm>
            <a:off x="9850038" y="1648930"/>
            <a:ext cx="256160" cy="186055"/>
          </a:xfrm>
          <a:prstGeom prst="rect">
            <a:avLst/>
          </a:prstGeom>
          <a:noFill/>
        </p:spPr>
        <p:txBody>
          <a:bodyPr vert="horz" wrap="none" lIns="0" tIns="0" rIns="0" bIns="0" rtlCol="0" anchor="ctr" anchorCtr="0">
            <a:noAutofit/>
          </a:bodyPr>
          <a:lstStyle/>
          <a:p>
            <a:r>
              <a:rPr lang="fr-FR" sz="1200" spc="-16" dirty="0">
                <a:solidFill>
                  <a:schemeClr val="lt1"/>
                </a:solidFill>
                <a:latin typeface="Calibri" panose="020F0502020204030204" pitchFamily="34" charset="0"/>
              </a:rPr>
              <a:t>Jan.</a:t>
            </a:r>
          </a:p>
        </p:txBody>
      </p:sp>
      <p:cxnSp>
        <p:nvCxnSpPr>
          <p:cNvPr id="47" name="OTLSHAPE_M_80e4f2b3bca748939288d0289a84ee09_Connector1">
            <a:extLst>
              <a:ext uri="{FF2B5EF4-FFF2-40B4-BE49-F238E27FC236}">
                <a16:creationId xmlns:a16="http://schemas.microsoft.com/office/drawing/2014/main" id="{A9D15A5D-1027-B057-685B-823107DCC490}"/>
              </a:ext>
            </a:extLst>
          </p:cNvPr>
          <p:cNvCxnSpPr/>
          <p:nvPr>
            <p:custDataLst>
              <p:tags r:id="rId18"/>
            </p:custDataLst>
          </p:nvPr>
        </p:nvCxnSpPr>
        <p:spPr>
          <a:xfrm>
            <a:off x="9823196" y="1342358"/>
            <a:ext cx="0" cy="643128"/>
          </a:xfrm>
          <a:prstGeom prst="line">
            <a:avLst/>
          </a:prstGeom>
          <a:ln w="6350"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C7283B9-0D4E-F499-3ABA-2246644E90DD}"/>
              </a:ext>
            </a:extLst>
          </p:cNvPr>
          <p:cNvCxnSpPr>
            <a:cxnSpLocks/>
          </p:cNvCxnSpPr>
          <p:nvPr/>
        </p:nvCxnSpPr>
        <p:spPr>
          <a:xfrm flipV="1">
            <a:off x="6876096" y="1908934"/>
            <a:ext cx="0"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necteur droit 48">
            <a:extLst>
              <a:ext uri="{FF2B5EF4-FFF2-40B4-BE49-F238E27FC236}">
                <a16:creationId xmlns:a16="http://schemas.microsoft.com/office/drawing/2014/main" id="{535182FA-2B3C-4B8A-8177-6D635B892F59}"/>
              </a:ext>
            </a:extLst>
          </p:cNvPr>
          <p:cNvCxnSpPr>
            <a:cxnSpLocks/>
          </p:cNvCxnSpPr>
          <p:nvPr/>
        </p:nvCxnSpPr>
        <p:spPr>
          <a:xfrm flipV="1">
            <a:off x="8349736" y="1887476"/>
            <a:ext cx="0" cy="404382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Connecteur droit 49">
            <a:extLst>
              <a:ext uri="{FF2B5EF4-FFF2-40B4-BE49-F238E27FC236}">
                <a16:creationId xmlns:a16="http://schemas.microsoft.com/office/drawing/2014/main" id="{7857457D-4C93-7C0B-D9A1-51E1D3BDDE01}"/>
              </a:ext>
            </a:extLst>
          </p:cNvPr>
          <p:cNvCxnSpPr>
            <a:cxnSpLocks/>
          </p:cNvCxnSpPr>
          <p:nvPr/>
        </p:nvCxnSpPr>
        <p:spPr>
          <a:xfrm flipH="1" flipV="1">
            <a:off x="9821203" y="1908934"/>
            <a:ext cx="28835" cy="4022365"/>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Rectangle : coins arrondis 50">
            <a:extLst>
              <a:ext uri="{FF2B5EF4-FFF2-40B4-BE49-F238E27FC236}">
                <a16:creationId xmlns:a16="http://schemas.microsoft.com/office/drawing/2014/main" id="{2F398514-B5CA-E52F-FB8E-38E87D5E9627}"/>
              </a:ext>
            </a:extLst>
          </p:cNvPr>
          <p:cNvSpPr/>
          <p:nvPr/>
        </p:nvSpPr>
        <p:spPr>
          <a:xfrm>
            <a:off x="958430" y="2707636"/>
            <a:ext cx="10452145" cy="169546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2" name="ZoneTexte 51">
            <a:extLst>
              <a:ext uri="{FF2B5EF4-FFF2-40B4-BE49-F238E27FC236}">
                <a16:creationId xmlns:a16="http://schemas.microsoft.com/office/drawing/2014/main" id="{0A45E0B8-EC02-A602-CF8A-FF3F125AF89E}"/>
              </a:ext>
            </a:extLst>
          </p:cNvPr>
          <p:cNvSpPr txBox="1"/>
          <p:nvPr/>
        </p:nvSpPr>
        <p:spPr>
          <a:xfrm>
            <a:off x="595071" y="2952340"/>
            <a:ext cx="369332" cy="1194094"/>
          </a:xfrm>
          <a:prstGeom prst="rect">
            <a:avLst/>
          </a:prstGeom>
          <a:noFill/>
        </p:spPr>
        <p:txBody>
          <a:bodyPr vert="vert270" wrap="square" rtlCol="0">
            <a:spAutoFit/>
          </a:bodyPr>
          <a:lstStyle/>
          <a:p>
            <a:pPr algn="ctr"/>
            <a:r>
              <a:rPr lang="fr-FR" sz="1200" dirty="0"/>
              <a:t>Information</a:t>
            </a:r>
          </a:p>
        </p:txBody>
      </p:sp>
      <p:sp>
        <p:nvSpPr>
          <p:cNvPr id="53" name="Rectangle : coins arrondis 52">
            <a:extLst>
              <a:ext uri="{FF2B5EF4-FFF2-40B4-BE49-F238E27FC236}">
                <a16:creationId xmlns:a16="http://schemas.microsoft.com/office/drawing/2014/main" id="{565EF677-DCF3-97E1-FB42-7BAB456B501B}"/>
              </a:ext>
            </a:extLst>
          </p:cNvPr>
          <p:cNvSpPr/>
          <p:nvPr/>
        </p:nvSpPr>
        <p:spPr>
          <a:xfrm>
            <a:off x="983432" y="4509120"/>
            <a:ext cx="10427143" cy="141363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4" name="ZoneTexte 53">
            <a:extLst>
              <a:ext uri="{FF2B5EF4-FFF2-40B4-BE49-F238E27FC236}">
                <a16:creationId xmlns:a16="http://schemas.microsoft.com/office/drawing/2014/main" id="{C115008B-C0D8-7E17-0108-4BEC59EEA551}"/>
              </a:ext>
            </a:extLst>
          </p:cNvPr>
          <p:cNvSpPr txBox="1"/>
          <p:nvPr/>
        </p:nvSpPr>
        <p:spPr>
          <a:xfrm>
            <a:off x="628411" y="4526560"/>
            <a:ext cx="369332" cy="1404739"/>
          </a:xfrm>
          <a:prstGeom prst="rect">
            <a:avLst/>
          </a:prstGeom>
          <a:noFill/>
        </p:spPr>
        <p:txBody>
          <a:bodyPr vert="vert270" wrap="square" rtlCol="0">
            <a:spAutoFit/>
          </a:bodyPr>
          <a:lstStyle/>
          <a:p>
            <a:pPr algn="ctr"/>
            <a:r>
              <a:rPr lang="fr-FR" sz="1200" dirty="0"/>
              <a:t>Actions</a:t>
            </a:r>
          </a:p>
        </p:txBody>
      </p:sp>
      <p:sp>
        <p:nvSpPr>
          <p:cNvPr id="55" name="OTLSHAPE_T_a553c89a635441aba3c701a498b13c4e_Shape">
            <a:extLst>
              <a:ext uri="{FF2B5EF4-FFF2-40B4-BE49-F238E27FC236}">
                <a16:creationId xmlns:a16="http://schemas.microsoft.com/office/drawing/2014/main" id="{85E4C28B-1E31-BA01-A93A-10A39F8DACD3}"/>
              </a:ext>
            </a:extLst>
          </p:cNvPr>
          <p:cNvSpPr/>
          <p:nvPr>
            <p:custDataLst>
              <p:tags r:id="rId19"/>
            </p:custDataLst>
          </p:nvPr>
        </p:nvSpPr>
        <p:spPr>
          <a:xfrm>
            <a:off x="2535255" y="2186252"/>
            <a:ext cx="2156320" cy="199595"/>
          </a:xfrm>
          <a:prstGeom prst="roundRect">
            <a:avLst>
              <a:gd name="adj" fmla="val 100000"/>
            </a:avLst>
          </a:prstGeom>
          <a:solidFill>
            <a:schemeClr val="accent2">
              <a:lumMod val="75000"/>
            </a:schemeClr>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OTLSHAPE_T_e1e9f16550ef46b2a7811016c077e06d_Title">
            <a:extLst>
              <a:ext uri="{FF2B5EF4-FFF2-40B4-BE49-F238E27FC236}">
                <a16:creationId xmlns:a16="http://schemas.microsoft.com/office/drawing/2014/main" id="{83845CF4-E160-B94D-5C8A-D81155A6932A}"/>
              </a:ext>
            </a:extLst>
          </p:cNvPr>
          <p:cNvSpPr txBox="1"/>
          <p:nvPr>
            <p:custDataLst>
              <p:tags r:id="rId20"/>
            </p:custDataLst>
          </p:nvPr>
        </p:nvSpPr>
        <p:spPr>
          <a:xfrm>
            <a:off x="4637991" y="2201724"/>
            <a:ext cx="5966287" cy="369332"/>
          </a:xfrm>
          <a:prstGeom prst="rect">
            <a:avLst/>
          </a:prstGeom>
          <a:noFill/>
        </p:spPr>
        <p:txBody>
          <a:bodyPr vert="horz" wrap="square" lIns="0" tIns="0" rIns="0" bIns="0" rtlCol="0" anchor="ctr" anchorCtr="0">
            <a:spAutoFit/>
          </a:bodyPr>
          <a:lstStyle/>
          <a:p>
            <a:pPr algn="ctr"/>
            <a:r>
              <a:rPr lang="fr-FR" sz="1200" b="1" spc="-4" dirty="0">
                <a:solidFill>
                  <a:schemeClr val="dk1"/>
                </a:solidFill>
                <a:latin typeface="Calibri" panose="020F0502020204030204" pitchFamily="34" charset="0"/>
              </a:rPr>
              <a:t>MAJ KIT Adhésion (santé et prévoyance) ou création d’un kit de pré-adhésion Prévoyance</a:t>
            </a:r>
          </a:p>
          <a:p>
            <a:pPr algn="ctr"/>
            <a:r>
              <a:rPr lang="fr-FR" sz="1200" b="1" spc="-4" dirty="0">
                <a:solidFill>
                  <a:schemeClr val="dk1"/>
                </a:solidFill>
                <a:latin typeface="Calibri" panose="020F0502020204030204" pitchFamily="34" charset="0"/>
              </a:rPr>
              <a:t>Création d’un courrier type de résiliation</a:t>
            </a:r>
          </a:p>
        </p:txBody>
      </p:sp>
      <p:sp>
        <p:nvSpPr>
          <p:cNvPr id="57" name="OTLSHAPE_T_a553c89a635441aba3c701a498b13c4e_Shape">
            <a:extLst>
              <a:ext uri="{FF2B5EF4-FFF2-40B4-BE49-F238E27FC236}">
                <a16:creationId xmlns:a16="http://schemas.microsoft.com/office/drawing/2014/main" id="{AEC624F7-451B-D8CE-6785-CAE89634C1E7}"/>
              </a:ext>
            </a:extLst>
          </p:cNvPr>
          <p:cNvSpPr/>
          <p:nvPr>
            <p:custDataLst>
              <p:tags r:id="rId21"/>
            </p:custDataLst>
          </p:nvPr>
        </p:nvSpPr>
        <p:spPr>
          <a:xfrm>
            <a:off x="3431704" y="2852936"/>
            <a:ext cx="760944" cy="205086"/>
          </a:xfrm>
          <a:prstGeom prst="roundRect">
            <a:avLst>
              <a:gd name="adj" fmla="val 100000"/>
            </a:avLst>
          </a:prstGeom>
          <a:solidFill>
            <a:schemeClr val="bg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Étoile : 5 branches 57">
            <a:extLst>
              <a:ext uri="{FF2B5EF4-FFF2-40B4-BE49-F238E27FC236}">
                <a16:creationId xmlns:a16="http://schemas.microsoft.com/office/drawing/2014/main" id="{A9887D71-6E65-84BF-5D47-8C88699F3AB9}"/>
              </a:ext>
            </a:extLst>
          </p:cNvPr>
          <p:cNvSpPr/>
          <p:nvPr/>
        </p:nvSpPr>
        <p:spPr>
          <a:xfrm>
            <a:off x="2965723" y="2823495"/>
            <a:ext cx="287300" cy="269638"/>
          </a:xfrm>
          <a:prstGeom prst="star5">
            <a:avLst>
              <a:gd name="adj" fmla="val 15446"/>
              <a:gd name="hf" fmla="val 105146"/>
              <a:gd name="vf" fmla="val 110557"/>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59" name="OTLSHAPE_T_a553c89a635441aba3c701a498b13c4e_Title">
            <a:extLst>
              <a:ext uri="{FF2B5EF4-FFF2-40B4-BE49-F238E27FC236}">
                <a16:creationId xmlns:a16="http://schemas.microsoft.com/office/drawing/2014/main" id="{E81A70AF-71E2-C9F9-C975-4FD93E73C4F2}"/>
              </a:ext>
            </a:extLst>
          </p:cNvPr>
          <p:cNvSpPr txBox="1"/>
          <p:nvPr>
            <p:custDataLst>
              <p:tags r:id="rId22"/>
            </p:custDataLst>
          </p:nvPr>
        </p:nvSpPr>
        <p:spPr>
          <a:xfrm>
            <a:off x="4312805" y="2860007"/>
            <a:ext cx="2789881" cy="184666"/>
          </a:xfrm>
          <a:prstGeom prst="rect">
            <a:avLst/>
          </a:prstGeom>
          <a:noFill/>
        </p:spPr>
        <p:txBody>
          <a:bodyPr vert="horz" wrap="square" lIns="0" tIns="0" rIns="0" bIns="0" rtlCol="0" anchor="ctr" anchorCtr="0">
            <a:spAutoFit/>
          </a:bodyPr>
          <a:lstStyle/>
          <a:p>
            <a:r>
              <a:rPr lang="fr-FR" sz="1200" b="1" spc="-4" dirty="0">
                <a:solidFill>
                  <a:schemeClr val="dk1"/>
                </a:solidFill>
                <a:latin typeface="Calibri" panose="020F0502020204030204" pitchFamily="34" charset="0"/>
              </a:rPr>
              <a:t>Information du réseau de distribution</a:t>
            </a:r>
          </a:p>
        </p:txBody>
      </p:sp>
      <p:sp>
        <p:nvSpPr>
          <p:cNvPr id="60" name="OTLSHAPE_T_b65f2ab907834f1f8db870d2bd3c224b_Shape">
            <a:extLst>
              <a:ext uri="{FF2B5EF4-FFF2-40B4-BE49-F238E27FC236}">
                <a16:creationId xmlns:a16="http://schemas.microsoft.com/office/drawing/2014/main" id="{5A80A205-2207-EBBE-2C94-B0F5E2419092}"/>
              </a:ext>
            </a:extLst>
          </p:cNvPr>
          <p:cNvSpPr/>
          <p:nvPr>
            <p:custDataLst>
              <p:tags r:id="rId23"/>
            </p:custDataLst>
          </p:nvPr>
        </p:nvSpPr>
        <p:spPr>
          <a:xfrm>
            <a:off x="5776279" y="3218503"/>
            <a:ext cx="1541464" cy="210497"/>
          </a:xfrm>
          <a:prstGeom prst="roundRect">
            <a:avLst>
              <a:gd name="adj" fmla="val 100000"/>
            </a:avLst>
          </a:prstGeom>
          <a:solidFill>
            <a:schemeClr val="bg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Étoile : 5 branches 60">
            <a:extLst>
              <a:ext uri="{FF2B5EF4-FFF2-40B4-BE49-F238E27FC236}">
                <a16:creationId xmlns:a16="http://schemas.microsoft.com/office/drawing/2014/main" id="{68CBB6AF-369A-0BF0-1FB5-656A1AE0517C}"/>
              </a:ext>
            </a:extLst>
          </p:cNvPr>
          <p:cNvSpPr/>
          <p:nvPr/>
        </p:nvSpPr>
        <p:spPr>
          <a:xfrm>
            <a:off x="5307559" y="3149153"/>
            <a:ext cx="287300" cy="269638"/>
          </a:xfrm>
          <a:prstGeom prst="star5">
            <a:avLst>
              <a:gd name="adj" fmla="val 15446"/>
              <a:gd name="hf" fmla="val 105146"/>
              <a:gd name="vf" fmla="val 110557"/>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2" name="OTLSHAPE_T_b65f2ab907834f1f8db870d2bd3c224b_Shape">
            <a:extLst>
              <a:ext uri="{FF2B5EF4-FFF2-40B4-BE49-F238E27FC236}">
                <a16:creationId xmlns:a16="http://schemas.microsoft.com/office/drawing/2014/main" id="{B756C080-4E65-FEE6-F9C5-0EFC832531CD}"/>
              </a:ext>
            </a:extLst>
          </p:cNvPr>
          <p:cNvSpPr/>
          <p:nvPr>
            <p:custDataLst>
              <p:tags r:id="rId24"/>
            </p:custDataLst>
          </p:nvPr>
        </p:nvSpPr>
        <p:spPr>
          <a:xfrm>
            <a:off x="5426271" y="3738746"/>
            <a:ext cx="1541464" cy="210497"/>
          </a:xfrm>
          <a:prstGeom prst="roundRect">
            <a:avLst>
              <a:gd name="adj" fmla="val 100000"/>
            </a:avLst>
          </a:prstGeom>
          <a:solidFill>
            <a:schemeClr val="bg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3" name="Étoile : 5 branches 62">
            <a:extLst>
              <a:ext uri="{FF2B5EF4-FFF2-40B4-BE49-F238E27FC236}">
                <a16:creationId xmlns:a16="http://schemas.microsoft.com/office/drawing/2014/main" id="{58AE965C-911C-1AF7-7291-A3ECB325EFF0}"/>
              </a:ext>
            </a:extLst>
          </p:cNvPr>
          <p:cNvSpPr/>
          <p:nvPr/>
        </p:nvSpPr>
        <p:spPr>
          <a:xfrm>
            <a:off x="2814913" y="4723409"/>
            <a:ext cx="287300" cy="269638"/>
          </a:xfrm>
          <a:prstGeom prst="star5">
            <a:avLst>
              <a:gd name="adj" fmla="val 15446"/>
              <a:gd name="hf" fmla="val 105146"/>
              <a:gd name="vf" fmla="val 110557"/>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64" name="OTLSHAPE_T_365be6cbc6de4bb7962484233f589674_Title">
            <a:extLst>
              <a:ext uri="{FF2B5EF4-FFF2-40B4-BE49-F238E27FC236}">
                <a16:creationId xmlns:a16="http://schemas.microsoft.com/office/drawing/2014/main" id="{D9F0B4B3-D340-F45C-D3E3-C2A875436392}"/>
              </a:ext>
            </a:extLst>
          </p:cNvPr>
          <p:cNvSpPr txBox="1"/>
          <p:nvPr>
            <p:custDataLst>
              <p:tags r:id="rId25"/>
            </p:custDataLst>
          </p:nvPr>
        </p:nvSpPr>
        <p:spPr>
          <a:xfrm>
            <a:off x="7236210" y="3212976"/>
            <a:ext cx="2892238" cy="184666"/>
          </a:xfrm>
          <a:prstGeom prst="rect">
            <a:avLst/>
          </a:prstGeom>
          <a:noFill/>
        </p:spPr>
        <p:txBody>
          <a:bodyPr vert="horz" wrap="square" lIns="0" tIns="0" rIns="0" bIns="0" rtlCol="0" anchor="ctr" anchorCtr="0">
            <a:spAutoFit/>
          </a:bodyPr>
          <a:lstStyle/>
          <a:p>
            <a:pPr algn="ctr"/>
            <a:r>
              <a:rPr lang="fr-FR" sz="1200" b="1" spc="-4" dirty="0">
                <a:solidFill>
                  <a:schemeClr val="dk1"/>
                </a:solidFill>
                <a:latin typeface="Calibri" panose="020F0502020204030204" pitchFamily="34" charset="0"/>
              </a:rPr>
              <a:t>Communication emailing aux entreprises</a:t>
            </a:r>
          </a:p>
        </p:txBody>
      </p:sp>
      <p:sp>
        <p:nvSpPr>
          <p:cNvPr id="65" name="OTLSHAPE_T_b65f2ab907834f1f8db870d2bd3c224b_Shape">
            <a:extLst>
              <a:ext uri="{FF2B5EF4-FFF2-40B4-BE49-F238E27FC236}">
                <a16:creationId xmlns:a16="http://schemas.microsoft.com/office/drawing/2014/main" id="{AB24E7AD-533B-089F-B48A-6F465C981D57}"/>
              </a:ext>
            </a:extLst>
          </p:cNvPr>
          <p:cNvSpPr/>
          <p:nvPr>
            <p:custDataLst>
              <p:tags r:id="rId26"/>
            </p:custDataLst>
          </p:nvPr>
        </p:nvSpPr>
        <p:spPr>
          <a:xfrm>
            <a:off x="3288164" y="4692530"/>
            <a:ext cx="6768273" cy="304617"/>
          </a:xfrm>
          <a:prstGeom prst="roundRect">
            <a:avLst>
              <a:gd name="adj" fmla="val 10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OTLSHAPE_T_365be6cbc6de4bb7962484233f589674_Title">
            <a:extLst>
              <a:ext uri="{FF2B5EF4-FFF2-40B4-BE49-F238E27FC236}">
                <a16:creationId xmlns:a16="http://schemas.microsoft.com/office/drawing/2014/main" id="{76047A3C-441A-9D3D-CFC6-C7E4C68366F2}"/>
              </a:ext>
            </a:extLst>
          </p:cNvPr>
          <p:cNvSpPr txBox="1"/>
          <p:nvPr>
            <p:custDataLst>
              <p:tags r:id="rId27"/>
            </p:custDataLst>
          </p:nvPr>
        </p:nvSpPr>
        <p:spPr>
          <a:xfrm>
            <a:off x="3875512" y="4752476"/>
            <a:ext cx="4987939" cy="215444"/>
          </a:xfrm>
          <a:prstGeom prst="rect">
            <a:avLst/>
          </a:prstGeom>
          <a:noFill/>
        </p:spPr>
        <p:txBody>
          <a:bodyPr vert="horz" wrap="square" lIns="0" tIns="0" rIns="0" bIns="0" rtlCol="0" anchor="ctr" anchorCtr="0">
            <a:spAutoFit/>
          </a:bodyPr>
          <a:lstStyle/>
          <a:p>
            <a:pPr algn="ctr"/>
            <a:r>
              <a:rPr lang="fr-FR" sz="1400" b="1" spc="-4" dirty="0">
                <a:solidFill>
                  <a:schemeClr val="bg1"/>
                </a:solidFill>
                <a:latin typeface="Calibri" panose="020F0502020204030204" pitchFamily="34" charset="0"/>
              </a:rPr>
              <a:t>Commerciaux sur le terrain</a:t>
            </a:r>
          </a:p>
        </p:txBody>
      </p:sp>
      <p:sp>
        <p:nvSpPr>
          <p:cNvPr id="67" name="OTLSHAPE_T_a553c89a635441aba3c701a498b13c4e_Shape">
            <a:extLst>
              <a:ext uri="{FF2B5EF4-FFF2-40B4-BE49-F238E27FC236}">
                <a16:creationId xmlns:a16="http://schemas.microsoft.com/office/drawing/2014/main" id="{DC58424D-4CE0-F162-9611-54735F334E55}"/>
              </a:ext>
            </a:extLst>
          </p:cNvPr>
          <p:cNvSpPr/>
          <p:nvPr>
            <p:custDataLst>
              <p:tags r:id="rId28"/>
            </p:custDataLst>
          </p:nvPr>
        </p:nvSpPr>
        <p:spPr>
          <a:xfrm>
            <a:off x="5032604" y="5103165"/>
            <a:ext cx="438529" cy="229154"/>
          </a:xfrm>
          <a:prstGeom prst="roundRect">
            <a:avLst>
              <a:gd name="adj" fmla="val 100000"/>
            </a:avLst>
          </a:prstGeom>
          <a:solidFill>
            <a:schemeClr val="tx2"/>
          </a:solidFill>
          <a:ln w="12700" cap="flat" cmpd="sng" algn="ctr">
            <a:noFill/>
            <a:prstDash val="solid"/>
            <a:miter lim="800000"/>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OTLSHAPE_T_365be6cbc6de4bb7962484233f589674_Title">
            <a:extLst>
              <a:ext uri="{FF2B5EF4-FFF2-40B4-BE49-F238E27FC236}">
                <a16:creationId xmlns:a16="http://schemas.microsoft.com/office/drawing/2014/main" id="{BBCEDFAC-1CDF-E123-5621-44F5CEDB1588}"/>
              </a:ext>
            </a:extLst>
          </p:cNvPr>
          <p:cNvSpPr txBox="1"/>
          <p:nvPr>
            <p:custDataLst>
              <p:tags r:id="rId29"/>
            </p:custDataLst>
          </p:nvPr>
        </p:nvSpPr>
        <p:spPr>
          <a:xfrm>
            <a:off x="5652046" y="5136088"/>
            <a:ext cx="2351006" cy="184666"/>
          </a:xfrm>
          <a:prstGeom prst="rect">
            <a:avLst/>
          </a:prstGeom>
          <a:noFill/>
        </p:spPr>
        <p:txBody>
          <a:bodyPr vert="horz" wrap="square" lIns="0" tIns="0" rIns="0" bIns="0" rtlCol="0" anchor="ctr" anchorCtr="0">
            <a:spAutoFit/>
          </a:bodyPr>
          <a:lstStyle/>
          <a:p>
            <a:r>
              <a:rPr lang="fr-FR" sz="1200" b="1" spc="-4" dirty="0">
                <a:solidFill>
                  <a:schemeClr val="dk1"/>
                </a:solidFill>
                <a:latin typeface="Calibri" panose="020F0502020204030204" pitchFamily="34" charset="0"/>
              </a:rPr>
              <a:t>Webinaire avec le </a:t>
            </a:r>
            <a:r>
              <a:rPr lang="fr-FR" sz="1200" b="1" spc="-4" dirty="0" err="1">
                <a:solidFill>
                  <a:schemeClr val="dk1"/>
                </a:solidFill>
                <a:latin typeface="Calibri" panose="020F0502020204030204" pitchFamily="34" charset="0"/>
              </a:rPr>
              <a:t>Synesi</a:t>
            </a:r>
            <a:r>
              <a:rPr lang="fr-FR" sz="1200" b="1" spc="-4" dirty="0">
                <a:solidFill>
                  <a:schemeClr val="dk1"/>
                </a:solidFill>
                <a:latin typeface="Calibri" panose="020F0502020204030204" pitchFamily="34" charset="0"/>
              </a:rPr>
              <a:t> le 26/09</a:t>
            </a:r>
            <a:r>
              <a:rPr lang="fr-FR" sz="1100" b="1" spc="-4" dirty="0">
                <a:solidFill>
                  <a:schemeClr val="dk1"/>
                </a:solidFill>
                <a:latin typeface="Calibri" panose="020F0502020204030204" pitchFamily="34" charset="0"/>
              </a:rPr>
              <a:t> </a:t>
            </a:r>
          </a:p>
        </p:txBody>
      </p:sp>
      <p:sp>
        <p:nvSpPr>
          <p:cNvPr id="70" name="OTLSHAPE_T_365be6cbc6de4bb7962484233f589674_Title">
            <a:extLst>
              <a:ext uri="{FF2B5EF4-FFF2-40B4-BE49-F238E27FC236}">
                <a16:creationId xmlns:a16="http://schemas.microsoft.com/office/drawing/2014/main" id="{D46BD114-FE2A-3331-C3B5-E6B82FACBBB5}"/>
              </a:ext>
            </a:extLst>
          </p:cNvPr>
          <p:cNvSpPr txBox="1"/>
          <p:nvPr>
            <p:custDataLst>
              <p:tags r:id="rId30"/>
            </p:custDataLst>
          </p:nvPr>
        </p:nvSpPr>
        <p:spPr>
          <a:xfrm>
            <a:off x="7093445" y="3752221"/>
            <a:ext cx="4691187" cy="184666"/>
          </a:xfrm>
          <a:prstGeom prst="rect">
            <a:avLst/>
          </a:prstGeom>
          <a:noFill/>
        </p:spPr>
        <p:txBody>
          <a:bodyPr vert="horz" wrap="square" lIns="0" tIns="0" rIns="0" bIns="0" rtlCol="0" anchor="ctr" anchorCtr="0">
            <a:spAutoFit/>
          </a:bodyPr>
          <a:lstStyle/>
          <a:p>
            <a:r>
              <a:rPr lang="fr-FR" sz="1200" b="1" spc="-4" dirty="0">
                <a:solidFill>
                  <a:schemeClr val="dk1"/>
                </a:solidFill>
                <a:latin typeface="Calibri" panose="020F0502020204030204" pitchFamily="34" charset="0"/>
              </a:rPr>
              <a:t>Plan Média</a:t>
            </a:r>
          </a:p>
        </p:txBody>
      </p:sp>
    </p:spTree>
    <p:extLst>
      <p:ext uri="{BB962C8B-B14F-4D97-AF65-F5344CB8AC3E}">
        <p14:creationId xmlns:p14="http://schemas.microsoft.com/office/powerpoint/2010/main" val="359844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A0DB3E72-3B4B-1F4E-A5FC-D057873D9E9F}"/>
              </a:ext>
            </a:extLst>
          </p:cNvPr>
          <p:cNvSpPr>
            <a:spLocks noGrp="1"/>
          </p:cNvSpPr>
          <p:nvPr>
            <p:ph type="title"/>
          </p:nvPr>
        </p:nvSpPr>
        <p:spPr>
          <a:xfrm>
            <a:off x="1055440" y="260728"/>
            <a:ext cx="10513168" cy="720000"/>
          </a:xfrm>
        </p:spPr>
        <p:txBody>
          <a:bodyPr anchor="t">
            <a:normAutofit/>
          </a:bodyPr>
          <a:lstStyle/>
          <a:p>
            <a:r>
              <a:rPr lang="fr-FR" dirty="0"/>
              <a:t>Actions prévues</a:t>
            </a:r>
            <a:endParaRPr lang="en-GB" dirty="0"/>
          </a:p>
        </p:txBody>
      </p:sp>
      <p:sp>
        <p:nvSpPr>
          <p:cNvPr id="2" name="Espace réservé du numéro de diapositive 1">
            <a:extLst>
              <a:ext uri="{FF2B5EF4-FFF2-40B4-BE49-F238E27FC236}">
                <a16:creationId xmlns:a16="http://schemas.microsoft.com/office/drawing/2014/main" id="{1D894849-4211-2618-08A1-6B6B6E7CE9EE}"/>
              </a:ext>
            </a:extLst>
          </p:cNvPr>
          <p:cNvSpPr>
            <a:spLocks noGrp="1"/>
          </p:cNvSpPr>
          <p:nvPr>
            <p:ph type="sldNum" sz="quarter" idx="11"/>
          </p:nvPr>
        </p:nvSpPr>
        <p:spPr>
          <a:xfrm>
            <a:off x="11630123" y="6519956"/>
            <a:ext cx="338551" cy="338043"/>
          </a:xfrm>
        </p:spPr>
        <p:txBody>
          <a:bodyPr anchor="t">
            <a:normAutofit/>
          </a:bodyPr>
          <a:lstStyle/>
          <a:p>
            <a:pPr>
              <a:spcAft>
                <a:spcPts val="600"/>
              </a:spcAft>
            </a:pPr>
            <a:fld id="{733122C9-A0B9-462F-8757-0847AD287B63}" type="slidenum">
              <a:rPr lang="fr-FR" smtClean="0"/>
              <a:pPr>
                <a:spcAft>
                  <a:spcPts val="600"/>
                </a:spcAft>
              </a:pPr>
              <a:t>9</a:t>
            </a:fld>
            <a:endParaRPr lang="fr-FR"/>
          </a:p>
        </p:txBody>
      </p:sp>
      <p:graphicFrame>
        <p:nvGraphicFramePr>
          <p:cNvPr id="10" name="Espace réservé du contenu 4">
            <a:extLst>
              <a:ext uri="{FF2B5EF4-FFF2-40B4-BE49-F238E27FC236}">
                <a16:creationId xmlns:a16="http://schemas.microsoft.com/office/drawing/2014/main" id="{B0D3EAD7-91D9-EE05-022C-DA6BCA226168}"/>
              </a:ext>
            </a:extLst>
          </p:cNvPr>
          <p:cNvGraphicFramePr>
            <a:graphicFrameLocks noGrp="1"/>
          </p:cNvGraphicFramePr>
          <p:nvPr>
            <p:ph idx="1"/>
            <p:extLst>
              <p:ext uri="{D42A27DB-BD31-4B8C-83A1-F6EECF244321}">
                <p14:modId xmlns:p14="http://schemas.microsoft.com/office/powerpoint/2010/main" val="1530599787"/>
              </p:ext>
            </p:extLst>
          </p:nvPr>
        </p:nvGraphicFramePr>
        <p:xfrm>
          <a:off x="1055440" y="1052736"/>
          <a:ext cx="1070770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129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sz="6600"/>
              <a:t>Merci</a:t>
            </a:r>
            <a:r>
              <a:rPr lang="fr-FR"/>
              <a:t> </a:t>
            </a:r>
          </a:p>
        </p:txBody>
      </p:sp>
    </p:spTree>
    <p:extLst>
      <p:ext uri="{BB962C8B-B14F-4D97-AF65-F5344CB8AC3E}">
        <p14:creationId xmlns:p14="http://schemas.microsoft.com/office/powerpoint/2010/main" val="2895293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PT Harmonie Mutuelle">
  <a:themeElements>
    <a:clrScheme name="HM 2020-palette marque">
      <a:dk1>
        <a:srgbClr val="454545"/>
      </a:dk1>
      <a:lt1>
        <a:srgbClr val="FFFFFF"/>
      </a:lt1>
      <a:dk2>
        <a:srgbClr val="E95805"/>
      </a:dk2>
      <a:lt2>
        <a:srgbClr val="EF7C00"/>
      </a:lt2>
      <a:accent1>
        <a:srgbClr val="FCC41D"/>
      </a:accent1>
      <a:accent2>
        <a:srgbClr val="FFE38A"/>
      </a:accent2>
      <a:accent3>
        <a:srgbClr val="4BB3E6"/>
      </a:accent3>
      <a:accent4>
        <a:srgbClr val="E52020"/>
      </a:accent4>
      <a:accent5>
        <a:srgbClr val="009A86"/>
      </a:accent5>
      <a:accent6>
        <a:srgbClr val="D6215E"/>
      </a:accent6>
      <a:hlink>
        <a:srgbClr val="000000"/>
      </a:hlink>
      <a:folHlink>
        <a:srgbClr val="000000"/>
      </a:folHlink>
    </a:clrScheme>
    <a:fontScheme name="Calibri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 Harmonie Mutuelle">
  <a:themeElements>
    <a:clrScheme name="HM 2020 GAMME BLEUE">
      <a:dk1>
        <a:srgbClr val="454545"/>
      </a:dk1>
      <a:lt1>
        <a:srgbClr val="FFFFFF"/>
      </a:lt1>
      <a:dk2>
        <a:srgbClr val="212765"/>
      </a:dk2>
      <a:lt2>
        <a:srgbClr val="354B91"/>
      </a:lt2>
      <a:accent1>
        <a:srgbClr val="4BB3E7"/>
      </a:accent1>
      <a:accent2>
        <a:srgbClr val="BDE2F1"/>
      </a:accent2>
      <a:accent3>
        <a:srgbClr val="FDC31D"/>
      </a:accent3>
      <a:accent4>
        <a:srgbClr val="E95805"/>
      </a:accent4>
      <a:accent5>
        <a:srgbClr val="B6185D"/>
      </a:accent5>
      <a:accent6>
        <a:srgbClr val="D6215E"/>
      </a:accent6>
      <a:hlink>
        <a:srgbClr val="000000"/>
      </a:hlink>
      <a:folHlink>
        <a:srgbClr val="000000"/>
      </a:folHlink>
    </a:clrScheme>
    <a:fontScheme name="Calibri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PT Harmonie Mutuelle">
  <a:themeElements>
    <a:clrScheme name="HM 2020 - GAMME MAJENTA 1">
      <a:dk1>
        <a:srgbClr val="454545"/>
      </a:dk1>
      <a:lt1>
        <a:srgbClr val="FFFFFF"/>
      </a:lt1>
      <a:dk2>
        <a:srgbClr val="8B0033"/>
      </a:dk2>
      <a:lt2>
        <a:srgbClr val="B6185D"/>
      </a:lt2>
      <a:accent1>
        <a:srgbClr val="D6215E"/>
      </a:accent1>
      <a:accent2>
        <a:srgbClr val="E785AF"/>
      </a:accent2>
      <a:accent3>
        <a:srgbClr val="FDC31D"/>
      </a:accent3>
      <a:accent4>
        <a:srgbClr val="E95805"/>
      </a:accent4>
      <a:accent5>
        <a:srgbClr val="4BB3E6"/>
      </a:accent5>
      <a:accent6>
        <a:srgbClr val="009986"/>
      </a:accent6>
      <a:hlink>
        <a:srgbClr val="000000"/>
      </a:hlink>
      <a:folHlink>
        <a:srgbClr val="000000"/>
      </a:folHlink>
    </a:clrScheme>
    <a:fontScheme name="Calibri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PT Harmonie Mutuelle">
  <a:themeElements>
    <a:clrScheme name="HM 2020 - GAMME VERTE">
      <a:dk1>
        <a:srgbClr val="454545"/>
      </a:dk1>
      <a:lt1>
        <a:srgbClr val="FFFFFF"/>
      </a:lt1>
      <a:dk2>
        <a:srgbClr val="004032"/>
      </a:dk2>
      <a:lt2>
        <a:srgbClr val="007878"/>
      </a:lt2>
      <a:accent1>
        <a:srgbClr val="009986"/>
      </a:accent1>
      <a:accent2>
        <a:srgbClr val="B3D3BF"/>
      </a:accent2>
      <a:accent3>
        <a:srgbClr val="FDC31D"/>
      </a:accent3>
      <a:accent4>
        <a:srgbClr val="E95805"/>
      </a:accent4>
      <a:accent5>
        <a:srgbClr val="4BB3E6"/>
      </a:accent5>
      <a:accent6>
        <a:srgbClr val="D7225F"/>
      </a:accent6>
      <a:hlink>
        <a:srgbClr val="000000"/>
      </a:hlink>
      <a:folHlink>
        <a:srgbClr val="000000"/>
      </a:folHlink>
    </a:clrScheme>
    <a:fontScheme name="Calibri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PT Harmonie Mutuelle">
  <a:themeElements>
    <a:clrScheme name="HM 2020 - GAMME ROUGE">
      <a:dk1>
        <a:srgbClr val="454545"/>
      </a:dk1>
      <a:lt1>
        <a:srgbClr val="FFFFFF"/>
      </a:lt1>
      <a:dk2>
        <a:srgbClr val="780807"/>
      </a:dk2>
      <a:lt2>
        <a:srgbClr val="9C0A0F"/>
      </a:lt2>
      <a:accent1>
        <a:srgbClr val="E52020"/>
      </a:accent1>
      <a:accent2>
        <a:srgbClr val="EDAC93"/>
      </a:accent2>
      <a:accent3>
        <a:srgbClr val="FDC31D"/>
      </a:accent3>
      <a:accent4>
        <a:srgbClr val="E95805"/>
      </a:accent4>
      <a:accent5>
        <a:srgbClr val="4BB3E6"/>
      </a:accent5>
      <a:accent6>
        <a:srgbClr val="009A86"/>
      </a:accent6>
      <a:hlink>
        <a:srgbClr val="000000"/>
      </a:hlink>
      <a:folHlink>
        <a:srgbClr val="000000"/>
      </a:folHlink>
    </a:clrScheme>
    <a:fontScheme name="Calibri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PPT Harmonie Mutuelle">
  <a:themeElements>
    <a:clrScheme name="HM 2020 - GAMME VYV">
      <a:dk1>
        <a:srgbClr val="454545"/>
      </a:dk1>
      <a:lt1>
        <a:srgbClr val="FFFFFF"/>
      </a:lt1>
      <a:dk2>
        <a:srgbClr val="2F033E"/>
      </a:dk2>
      <a:lt2>
        <a:srgbClr val="5E1365"/>
      </a:lt2>
      <a:accent1>
        <a:srgbClr val="831D81"/>
      </a:accent1>
      <a:accent2>
        <a:srgbClr val="D1B3D6"/>
      </a:accent2>
      <a:accent3>
        <a:srgbClr val="FDC31D"/>
      </a:accent3>
      <a:accent4>
        <a:srgbClr val="E95805"/>
      </a:accent4>
      <a:accent5>
        <a:srgbClr val="4BB3E6"/>
      </a:accent5>
      <a:accent6>
        <a:srgbClr val="009A86"/>
      </a:accent6>
      <a:hlink>
        <a:srgbClr val="000000"/>
      </a:hlink>
      <a:folHlink>
        <a:srgbClr val="000000"/>
      </a:folHlink>
    </a:clrScheme>
    <a:fontScheme name="Calibri -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013dde-535f-44e1-8c33-793f030e64db" xsi:nil="true"/>
    <lcf76f155ced4ddcb4097134ff3c332f xmlns="bc7a6620-c29c-4f93-8111-69849f360ed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F9B39FD2FF0F4C9F03B74FF817942A" ma:contentTypeVersion="16" ma:contentTypeDescription="Crée un document." ma:contentTypeScope="" ma:versionID="d7ed9d80d89c2ff19a044addafe70d45">
  <xsd:schema xmlns:xsd="http://www.w3.org/2001/XMLSchema" xmlns:xs="http://www.w3.org/2001/XMLSchema" xmlns:p="http://schemas.microsoft.com/office/2006/metadata/properties" xmlns:ns2="bc7a6620-c29c-4f93-8111-69849f360ed7" xmlns:ns3="12013dde-535f-44e1-8c33-793f030e64db" targetNamespace="http://schemas.microsoft.com/office/2006/metadata/properties" ma:root="true" ma:fieldsID="3bbdfd655d528f9c55ff2ffb27984321" ns2:_="" ns3:_="">
    <xsd:import namespace="bc7a6620-c29c-4f93-8111-69849f360ed7"/>
    <xsd:import namespace="12013dde-535f-44e1-8c33-793f030e64d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a6620-c29c-4f93-8111-69849f360e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968a772e-8b30-450c-9ce9-c4555cecd7f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013dde-535f-44e1-8c33-793f030e64d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a79b2ef-9041-445d-bc44-84367548412c}" ma:internalName="TaxCatchAll" ma:showField="CatchAllData" ma:web="12013dde-535f-44e1-8c33-793f030e64d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D9626-4D96-4EF5-91FF-32B61DBDA18F}">
  <ds:schemaRefs>
    <ds:schemaRef ds:uri="http://www.w3.org/XML/1998/namespace"/>
    <ds:schemaRef ds:uri="http://schemas.openxmlformats.org/package/2006/metadata/core-properties"/>
    <ds:schemaRef ds:uri="d5b3bd6b-4c1d-4ea7-a3b6-e13da8d37067"/>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a28ea060-e69c-4c4b-9cb5-9721327a1bd7"/>
    <ds:schemaRef ds:uri="http://schemas.microsoft.com/office/2006/metadata/properties"/>
    <ds:schemaRef ds:uri="12013dde-535f-44e1-8c33-793f030e64db"/>
    <ds:schemaRef ds:uri="bc7a6620-c29c-4f93-8111-69849f360ed7"/>
  </ds:schemaRefs>
</ds:datastoreItem>
</file>

<file path=customXml/itemProps2.xml><?xml version="1.0" encoding="utf-8"?>
<ds:datastoreItem xmlns:ds="http://schemas.openxmlformats.org/officeDocument/2006/customXml" ds:itemID="{DCE055EE-C2F0-45DF-9173-E434AB1B06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7a6620-c29c-4f93-8111-69849f360ed7"/>
    <ds:schemaRef ds:uri="12013dde-535f-44e1-8c33-793f030e6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56E676-59B2-4D6E-A4BC-457BA95F0A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190801_harmonie_mutuelle_modele_16-9_</Template>
  <TotalTime>10285</TotalTime>
  <Words>478</Words>
  <Application>Microsoft Office PowerPoint</Application>
  <PresentationFormat>Grand écran</PresentationFormat>
  <Paragraphs>88</Paragraphs>
  <Slides>8</Slides>
  <Notes>7</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8</vt:i4>
      </vt:variant>
    </vt:vector>
  </HeadingPairs>
  <TitlesOfParts>
    <vt:vector size="18" baseType="lpstr">
      <vt:lpstr>Arial</vt:lpstr>
      <vt:lpstr>Calibri</vt:lpstr>
      <vt:lpstr>Century Gothic</vt:lpstr>
      <vt:lpstr>Wingdings</vt:lpstr>
      <vt:lpstr>PPT Harmonie Mutuelle</vt:lpstr>
      <vt:lpstr>1_PPT Harmonie Mutuelle</vt:lpstr>
      <vt:lpstr>2_PPT Harmonie Mutuelle</vt:lpstr>
      <vt:lpstr>3_PPT Harmonie Mutuelle</vt:lpstr>
      <vt:lpstr>4_PPT Harmonie Mutuelle</vt:lpstr>
      <vt:lpstr>5_PPT Harmonie Mutuelle</vt:lpstr>
      <vt:lpstr>CCN Ateliers et Chantiers d’Insertion</vt:lpstr>
      <vt:lpstr>Quelques chiffres</vt:lpstr>
      <vt:lpstr>Santé &amp; Prévoyance : argumentaires et actions</vt:lpstr>
      <vt:lpstr>Garanties &amp; Cotisations Santé :</vt:lpstr>
      <vt:lpstr>Garanties &amp; Cotisations Prévoyance :</vt:lpstr>
      <vt:lpstr>Rétroplanning pour la mise à jour des régimes de prévoyance et santé au 1er janvier 2026 </vt:lpstr>
      <vt:lpstr>Actions prévues</vt:lpstr>
      <vt:lpstr>Merci </vt:lpstr>
    </vt:vector>
  </TitlesOfParts>
  <Manager>Harmonie mutuelle</Manager>
  <Company>Harmonie mutuelle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à intégrer sur quatre lignes maximum</dc:title>
  <dc:subject>Harmonie mutuelle</dc:subject>
  <dc:creator>JARRY Mathilde</dc:creator>
  <cp:lastModifiedBy>HIBERT Camille</cp:lastModifiedBy>
  <cp:revision>448</cp:revision>
  <cp:lastPrinted>2019-10-15T09:57:21Z</cp:lastPrinted>
  <dcterms:created xsi:type="dcterms:W3CDTF">2019-08-20T11:52:11Z</dcterms:created>
  <dcterms:modified xsi:type="dcterms:W3CDTF">2025-09-30T13:44:29Z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07e33d-089b-403b-8691-2a91b682d8c7_Enabled">
    <vt:lpwstr>true</vt:lpwstr>
  </property>
  <property fmtid="{D5CDD505-2E9C-101B-9397-08002B2CF9AE}" pid="3" name="MSIP_Label_f107e33d-089b-403b-8691-2a91b682d8c7_SetDate">
    <vt:lpwstr>2021-06-16T08:25:30Z</vt:lpwstr>
  </property>
  <property fmtid="{D5CDD505-2E9C-101B-9397-08002B2CF9AE}" pid="4" name="MSIP_Label_f107e33d-089b-403b-8691-2a91b682d8c7_Method">
    <vt:lpwstr>Standard</vt:lpwstr>
  </property>
  <property fmtid="{D5CDD505-2E9C-101B-9397-08002B2CF9AE}" pid="5" name="MSIP_Label_f107e33d-089b-403b-8691-2a91b682d8c7_Name">
    <vt:lpwstr>Interne</vt:lpwstr>
  </property>
  <property fmtid="{D5CDD505-2E9C-101B-9397-08002B2CF9AE}" pid="6" name="MSIP_Label_f107e33d-089b-403b-8691-2a91b682d8c7_SiteId">
    <vt:lpwstr>72cbb54e-b993-42c4-a579-7e0142a770c4</vt:lpwstr>
  </property>
  <property fmtid="{D5CDD505-2E9C-101B-9397-08002B2CF9AE}" pid="7" name="MSIP_Label_f107e33d-089b-403b-8691-2a91b682d8c7_ActionId">
    <vt:lpwstr>b98bf83c-ea45-42c8-a0fa-c3feb3ae83a8</vt:lpwstr>
  </property>
  <property fmtid="{D5CDD505-2E9C-101B-9397-08002B2CF9AE}" pid="8" name="MSIP_Label_f107e33d-089b-403b-8691-2a91b682d8c7_ContentBits">
    <vt:lpwstr>0</vt:lpwstr>
  </property>
  <property fmtid="{D5CDD505-2E9C-101B-9397-08002B2CF9AE}" pid="9" name="ContentTypeId">
    <vt:lpwstr>0x010100FAF9B39FD2FF0F4C9F03B74FF817942A</vt:lpwstr>
  </property>
  <property fmtid="{D5CDD505-2E9C-101B-9397-08002B2CF9AE}" pid="10" name="MediaServiceImageTags">
    <vt:lpwstr/>
  </property>
</Properties>
</file>